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notesSlides/notesSlide2.xml" ContentType="application/vnd.openxmlformats-officedocument.presentationml.notesSlide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32" r:id="rId1"/>
  </p:sldMasterIdLst>
  <p:notesMasterIdLst>
    <p:notesMasterId r:id="rId58"/>
  </p:notesMasterIdLst>
  <p:sldIdLst>
    <p:sldId id="256" r:id="rId2"/>
    <p:sldId id="281" r:id="rId3"/>
    <p:sldId id="280" r:id="rId4"/>
    <p:sldId id="285" r:id="rId5"/>
    <p:sldId id="331" r:id="rId6"/>
    <p:sldId id="277" r:id="rId7"/>
    <p:sldId id="268" r:id="rId8"/>
    <p:sldId id="289" r:id="rId9"/>
    <p:sldId id="353" r:id="rId10"/>
    <p:sldId id="354" r:id="rId11"/>
    <p:sldId id="329" r:id="rId12"/>
    <p:sldId id="349" r:id="rId13"/>
    <p:sldId id="350" r:id="rId14"/>
    <p:sldId id="356" r:id="rId15"/>
    <p:sldId id="282" r:id="rId16"/>
    <p:sldId id="355" r:id="rId17"/>
    <p:sldId id="324" r:id="rId18"/>
    <p:sldId id="290" r:id="rId19"/>
    <p:sldId id="291" r:id="rId20"/>
    <p:sldId id="323" r:id="rId21"/>
    <p:sldId id="278" r:id="rId22"/>
    <p:sldId id="335" r:id="rId23"/>
    <p:sldId id="258" r:id="rId24"/>
    <p:sldId id="259" r:id="rId25"/>
    <p:sldId id="332" r:id="rId26"/>
    <p:sldId id="303" r:id="rId27"/>
    <p:sldId id="304" r:id="rId28"/>
    <p:sldId id="260" r:id="rId29"/>
    <p:sldId id="315" r:id="rId30"/>
    <p:sldId id="316" r:id="rId31"/>
    <p:sldId id="317" r:id="rId32"/>
    <p:sldId id="261" r:id="rId33"/>
    <p:sldId id="262" r:id="rId34"/>
    <p:sldId id="318" r:id="rId35"/>
    <p:sldId id="319" r:id="rId36"/>
    <p:sldId id="263" r:id="rId37"/>
    <p:sldId id="267" r:id="rId38"/>
    <p:sldId id="283" r:id="rId39"/>
    <p:sldId id="330" r:id="rId40"/>
    <p:sldId id="297" r:id="rId41"/>
    <p:sldId id="320" r:id="rId42"/>
    <p:sldId id="265" r:id="rId43"/>
    <p:sldId id="321" r:id="rId44"/>
    <p:sldId id="352" r:id="rId45"/>
    <p:sldId id="351" r:id="rId46"/>
    <p:sldId id="338" r:id="rId47"/>
    <p:sldId id="340" r:id="rId48"/>
    <p:sldId id="341" r:id="rId49"/>
    <p:sldId id="348" r:id="rId50"/>
    <p:sldId id="346" r:id="rId51"/>
    <p:sldId id="347" r:id="rId52"/>
    <p:sldId id="343" r:id="rId53"/>
    <p:sldId id="344" r:id="rId54"/>
    <p:sldId id="345" r:id="rId55"/>
    <p:sldId id="336" r:id="rId56"/>
    <p:sldId id="287" r:id="rId57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809" autoAdjust="0"/>
    <p:restoredTop sz="94615" autoAdjust="0"/>
  </p:normalViewPr>
  <p:slideViewPr>
    <p:cSldViewPr>
      <p:cViewPr varScale="1">
        <p:scale>
          <a:sx n="70" d="100"/>
          <a:sy n="70" d="100"/>
        </p:scale>
        <p:origin x="-1374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258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6.30508" units="1/cm"/>
          <inkml:channelProperty channel="Y" name="resolution" value="46.26506" units="1/cm"/>
        </inkml:channelProperties>
      </inkml:inkSource>
      <inkml:timestamp xml:id="ts0" timeString="2019-10-17T17:34:09.005"/>
    </inkml:context>
    <inkml:brush xml:id="br0">
      <inkml:brushProperty name="width" value="0.05292" units="cm"/>
      <inkml:brushProperty name="height" value="0.05292" units="cm"/>
      <inkml:brushProperty name="color" value="#1F497D"/>
    </inkml:brush>
  </inkml:definitions>
  <inkml:trace contextRef="#ctx0" brushRef="#br0">8136 3894,'25'0,"0"0,49 0,-49 0,50 0,-1 0,0 0,-24 0,49 0,0 25,-24 0,-1-25,-24 0,-1 0,26 0,-26 0,26 0,-1 0,1 0,-50 0,49 0,-24 0,-26 0,51 0,-1 0,-24 0,-1 0,1 0,-25 0</inkml:trace>
  <inkml:trace contextRef="#ctx0" brushRef="#br0" timeOffset="1599.428">11535 3870,'24'0,"26"0,0 0,-1 0,26 0,-1 0,25 0,25 0,-25 0,1 0,-26 0,0 0,-24 0,-25 0</inkml:trace>
  <inkml:trace contextRef="#ctx0" brushRef="#br0" timeOffset="3041.4386">13519 3770,'50'0,"24"0,-24 0,24 0,-24 0,24 0,0 0,-49 0,25 25,-25 0,-1-25,-48 0,-26 0,25 0</inkml:trace>
  <inkml:trace contextRef="#ctx0" brushRef="#br0" timeOffset="50775.7246">15826 13022,'25'0,"49"0,-24 0,24 0,0 0,-24 0,24 0,-24 0,-25 0,49 0,-24 0,-1 0,51 0,-26 0,25 0,1 0,-1 0,-25 0,25 0,-24 0,24 0,-74 0,49 0,-24 0,24 0,-49 0,25 0,-26 0,51 0,-1 0,1 0,-26 0,26 0,-1 0,1 0,-26 0,26 0,-1 0,-49 0,24 0,1 0,-25 0,24 0,26 0,24 0,-25 0,1 0,24 0,0 0,25 0,-24 0,-51 0,1 0,-1 0,1 0,0 0,-1 0,1 0,24 0,1 0,-1 0,-24 0</inkml:trace>
  <inkml:trace contextRef="#ctx0" brushRef="#br0" timeOffset="60457.0608">5532 15825,'0'50,"0"24,0-24,0 24,0-49,0 0,25 0,24-25,26 0,-1 0,-74-25,50 25,-26 0,1-25,0 0,0 1,-25-51,0 50,25-24,-25 24,-50 0,0 0,26 25,-26 0,-24 0,49 0,25 75,-25-75,0 25,25 24,0-24,0 49,0 1,0-26,0-24,50-25,24 0,-49 0,0 0,-25-49,0 24,25 0,-1 0,1 0,25 1,-25-1,-25 0,24 25,1 0,-50 25,25 0,0 24,0 26,0-51,0 1,0 25,25-50,25 25,24-25,-24 0,-50-25,99 0</inkml:trace>
  <inkml:trace contextRef="#ctx0" brushRef="#br0" timeOffset="61053.5187">6375 15875,'0'0,"0"-25,25 25,0 25,0 25,24-26,-24 26,0-25,0 49,-1 1,1-26,0-24,25 49,-26-24,1-25,-50-25</inkml:trace>
  <inkml:trace contextRef="#ctx0" brushRef="#br0" timeOffset="61615.0926">6722 15875,'0'50,"-24"-1,-1-24,-25 25,1-1,-1 26,25-26,-24 1,24 24,0-24,0 0,25-1,-25-49,1 25</inkml:trace>
  <inkml:trace contextRef="#ctx0" brushRef="#br0" timeOffset="62799.4038">7094 15503,'25'-25,"50"25,-26 0,-24 0,0 0,0 0,0 0,-1 0,1 50,-25-25,0 24,0-24,-25 0,1-25,-1 49,-25-24,1 0,24 0,0 0,0-25,-25 24,50 1,-24 0,-1 0,50 0,49-25,-24 0,24 0,-24 24,24 1,-49-25,25 0</inkml:trace>
  <inkml:trace contextRef="#ctx0" brushRef="#br0" timeOffset="63534.2508">7789 16173,'25'0,"24"0,1 0,-25 0,24 0,-24 0,25 0,24 0,1 0,-26 0</inkml:trace>
  <inkml:trace contextRef="#ctx0" brushRef="#br0" timeOffset="64007.6842">8161 15974,'0'25,"0"49,0 1,0-50,0 49,-25 0,25-49,0 25</inkml:trace>
  <inkml:trace contextRef="#ctx0" brushRef="#br0" timeOffset="65271.4587">9104 15875,'49'0,"26"-50,-1 1,1-26,-1-24,0 25,1-1,-1-24,-24 49,-1 1,-49-1,-24 50,-51 0,26 0,-26 0,50 25,1 0,-1 0,25 24,-25 26,0-26,0 1,1 24,24 1,-25-1,0 25,0-49,25 24,0 1,-25-1,0 1,25-26,-24 100,-1-50,25-49,0 0,0-1,0 1,0-1,0-24,25-25,-1 0,76 0,-26-25,1 25,-51-49,26 24,-25-25,-25 1,0 24,0-25,0 1,-25 49,0-25,0 0,1 25,-51-25,26 0,-1 25,25 0,-49 0,49 0,0 0</inkml:trace>
  <inkml:trace contextRef="#ctx0" brushRef="#br0" timeOffset="65825.3192">9947 16148,'25'25,"0"24,-25 1,49-25,-24 24,25 1,-26 0,1-1,0-24</inkml:trace>
  <inkml:trace contextRef="#ctx0" brushRef="#br0" timeOffset="66271.1489">10195 16197,'25'0,"-25"25,0 50,0-26,-25-24,0 25,0-1,1-49,-1 50,0-25,0 0,0-1,25 1</inkml:trace>
  <inkml:trace contextRef="#ctx0" brushRef="#br0" timeOffset="66945.7405">10542 16247,'0'25,"75"-25,-1 0,-24 0,24 0,1 0</inkml:trace>
  <inkml:trace contextRef="#ctx0" brushRef="#br0" timeOffset="67375.1609">10865 16148,'-25'0,"25"49,0 26,0-50,0 24,0 1</inkml:trace>
  <inkml:trace contextRef="#ctx0" brushRef="#br0" timeOffset="68224.6195">11882 16222,'25'0,"-1"-25,-24 1,0-26,0 0,0 26,0-51,0 50,-24 25,-1 0,-25 0,-24 0,-1 0,51 25,24 25,0-1,-25 1,0 0,25-1,0-24,0 25,0-1,0 1,0 0,0-1,0-24,50 74,-26-49,26 24,0-74,-1 0,-24 0,25 0,-1 0,-24 0,25 0,-26-25,-24 1</inkml:trace>
  <inkml:trace contextRef="#ctx0" brushRef="#br0" timeOffset="68889.7905">12725 16321,'50'0,"24"0,-49 0,49 0,-24 0,-25 0,49 0</inkml:trace>
  <inkml:trace contextRef="#ctx0" brushRef="#br0" timeOffset="69384.3094">12750 16545,'25'0,"49"0,-24 0,-25 0,49 0,-24 0,-26 0,26 0,24 0</inkml:trace>
  <inkml:trace contextRef="#ctx0" brushRef="#br0" timeOffset="70743.9905">13693 16272,'-25'0,"0"49,25-24,0 50,-25-26,25 1,0-25,0 24,0-24,0 50,0-51,50-24,-25 25,-1-25,51 0,-1 0,-24 0,-25 0,-1 0,1-49,-25 24,25-25,-25 1,0-51,0 51,0 24,0-25,0-24,0 49,0-25,0 26,-74 24,24-25,-24 25,24 0,25 0,0 0,1 0,24 25,-25-1,0 1,0-25,25 50,0-25,-25 24,1-24,24 25</inkml:trace>
  <inkml:trace contextRef="#ctx0" brushRef="#br0" timeOffset="107759.682">14486 19025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6.30508" units="1/cm"/>
          <inkml:channelProperty channel="Y" name="resolution" value="46.26506" units="1/cm"/>
        </inkml:channelProperties>
      </inkml:inkSource>
      <inkml:timestamp xml:id="ts0" timeString="2019-09-08T15:38:35.411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1F497D"/>
    </inkml:brush>
  </inkml:definitions>
  <inkml:trace contextRef="#ctx0" brushRef="#br0">7169 12105,'74'-25,"75"50,-124-1,25 1,-26-25,-24 50,25-25,25 0,-25-1,-25 26,0 24,24-74,1 50</inkml:trace>
  <inkml:trace contextRef="#ctx0" brushRef="#br0" timeOffset="868.7844">7739 12055,'-24'0,"-1"0,-25 0,-24 0,24 25,25 0,-24 24,-1-24,1 0,24 0,25 24,-25-49,0 50,0-25,25 0,-24-1,24 26</inkml:trace>
  <inkml:trace contextRef="#ctx0" brushRef="#br0" timeOffset="1822.5212">8161 12204,'25'0,"0"0,24 0,26 0,-50 0</inkml:trace>
  <inkml:trace contextRef="#ctx0" brushRef="#br0" timeOffset="2841.8942">8236 12204,'74'0,"-49"0,24 0,26 0,-26 0,26 0,-1 0,1 0</inkml:trace>
  <inkml:trace contextRef="#ctx0" brushRef="#br0" timeOffset="3572.3909">8484 12005,'0'25,"0"50,0-26,0-24,0 25,0-1,0-24,0 25,0 24</inkml:trace>
  <inkml:trace contextRef="#ctx0" brushRef="#br0" timeOffset="5893.2918">9153 12105,'0'-25,"25"25,0 0,0 0,-1 25,-24-1,25 1,-25 0,0 50,25-51,0 1,0 0,0-25,-1 0,1 0,0-25,0 0,-25 1,25-26,-1 0,-24 1,0 24,25 0,-25 0,25 0,0 25,-25 75,0-1,0-24,0 49,25-24,-25 24,0-25,24 1,-24-51,25 26,-25 0,25-1,0-24,0 25,-25-1,0 26,0-51,-50-24,25 0,-24 0,-1-24,25-1,0 25,25-75,0 26,0 24,0-25,0 26,25-1,0 0,0 0,-25 0,25-24,-1 24,26-25,-25 1,0 24,-1 0,1 25,0-25,0 1,-25-1</inkml:trace>
  <inkml:trace contextRef="#ctx0" brushRef="#br0" timeOffset="6801.8848">10145 12080,'25'0,"0"0,25 0,-1 0,-24 0,25 0,24 0,-49 0,25 0,-1 0</inkml:trace>
  <inkml:trace contextRef="#ctx0" brushRef="#br0" timeOffset="7352.6528">10344 12229,'74'0,"-24"0,24 0,1 0,-1 0,-24 0</inkml:trace>
  <inkml:trace contextRef="#ctx0" brushRef="#br0" timeOffset="8728.8178">11088 11981,'0'-25,"0"0,0 0,0 0,0-24,25 24,24 0,1 0,-25 25,24 0,-24 0,0 0,0 50,25 0,-26 24,1-49,0 24,-25-24,0 0,0 0,0 0,0-1,50-24,-1 25,-49 0,25 0,0 0,0 0,-25 24,24-49,-24 25,0 0,0 24,0 26,0-50,-24-1,-26 1,0-25,-24 0,24 0,1 0,-1 0</inkml:trace>
  <inkml:trace contextRef="#ctx0" brushRef="#br0" timeOffset="9688.9031">7367 13097,'0'-25,"75"25,-75 50,49 24,1 1,24-1,-24-24,-25 24,0 0,-1 1,1-26,-25-24,25 0</inkml:trace>
  <inkml:trace contextRef="#ctx0" brushRef="#br0" timeOffset="10336.506">7987 13122,'-24'0,"-26"49,0-24,26 25,-1-25,0 49,-25-24,26-1,-1-49,0 25,25 0,-25 24,25-24,0 0,0 49</inkml:trace>
  <inkml:trace contextRef="#ctx0" brushRef="#br0" timeOffset="11434.6113">8211 12898,'0'-24,"0"-1,74 25,1 0,-26 0,-24 0,0 25,0-1,-25 1,-25 0,0-25,0 25,0-25,1 25,24-1,0 26,0-25,0 24,24-49,1 25,50-25,-26 0,-24 0,25 0,24 0</inkml:trace>
  <inkml:trace contextRef="#ctx0" brushRef="#br0" timeOffset="11993.7983">8856 13519,'24'0,"1"0,25 0,-1 0,26 0,-26 0,26 0,-26 0,1 0</inkml:trace>
  <inkml:trace contextRef="#ctx0" brushRef="#br0" timeOffset="12480.9005">9178 13345,'-25'-25,"25"75,0 24,0-24,0-1,0 26,0-1,0-49,0 25,0-1</inkml:trace>
  <inkml:trace contextRef="#ctx0" brushRef="#br0" timeOffset="14230.8277">9600 13097,'25'0,"-1"0,-24 74,0-49,0 25,0-1,0-24,0 25,25-25,25-25,-25 0,-1-50,1 0,25 26,-25-26,-25 0,24 1,-24 98,0 51,0-1,25-25,0 25,-25 50,25-50,-25-49,25 24,-1 1,-24-1,25-49,-25 49,0-24,0 0,0-26,0 51,0-50,0 0,0-1,-25-24,-24 0,-1-24,1-26,24 50,25-50,0 25,0-24,0-1,0-24,25 74,-1-50,26 1,-25 24,0-25,24 1,1-26,-1 1,-24 24,0 50,-25-25,0 1</inkml:trace>
  <inkml:trace contextRef="#ctx0" brushRef="#br0" timeOffset="14945.9942">10542 13171,'25'-25,"0"25,25 0,-1 0,-24 0,0 0,0 0,24 0</inkml:trace>
  <inkml:trace contextRef="#ctx0" brushRef="#br0" timeOffset="15438.9022">10691 13519,'50'0,"24"0,-49 0,0 0,0-25,-1 0</inkml:trace>
  <inkml:trace contextRef="#ctx0" brushRef="#br0" timeOffset="16768.9603">11510 13022,'25'-24,"-1"48,1 1,-25 50,0-1,25-74,25 0,-26 0,1 0,25 25,-25 0,-1 0,26-1,-25 26,-25 0,0-1,25-49,-1 50,1-1,-25 26,0-50,-25-25,-24 0,-1 0,25 0,-24 0,-1 0,1 0,24-25,0 0,-25 25</inkml:trace>
  <inkml:trace contextRef="#ctx0" brushRef="#br0" timeOffset="17682.8076">11584 12948,'25'0,"25"0,24 0,0 0,1 0</inkml:trace>
  <inkml:trace contextRef="#ctx0" brushRef="#br0" timeOffset="19784.6626">7070 11633,'24'0,"-48"50,24-25,0 0,-25-1,25 26,0 0,0-1,0 1,0-25,0 49,0-49,0 0,0-1,25 26,-1-25,-24 25,25-1,0-49,-25 50,0 24,0-24,0-25,-25 24,-24-24,49 0,-50 24,25 1,0-25,1-25,24 25,-25-1,-25 1,25 0,50-25,25 0,24 0,-49 0,0 25,0 0,-1-1,-24 51,0-1,0-49,0 25,0-1,-24 1,-1-25,25 24,-25-49,0 50,0-25,25 0,-24-1,-1 26,0-50,0 50,25 24,0 0,0-24,0 0,0-1,25-24,0 49,-25-24,25 0,-1-50,1 24,-25 1,25 0,0-25,49 0</inkml:trace>
  <inkml:trace contextRef="#ctx0" brushRef="#br0" timeOffset="67239.3534">12775 11137,'25'0,"-1"0,1 0,-25 50,25-25,-25 0,25 24,0 26,-1-51,1 26,25 99,-50-124,25 49,-1 0,-24 1,0 24,25 0,0 0,0-24,0 24,-1-24,1 24,0 0,0 0,24 0,-24-24,25-1,-25 25,-1 1,1-26,0 1,25 24,-25-50,24 26,-24-1,0 1,0-1,-1 0,-24-49,0 25,0 24,50-49,0-25</inkml:trace>
  <inkml:trace contextRef="#ctx0" brushRef="#br1" timeOffset="87913.469">14114 11807,'50'0,"-25"0,-25 25,0 49,24-49,1 25,0-1,0-24,0-25,-1 25,26-25,-25 0,24 0,1 25,0-1,-25-24,-1-24,-24-26,0 0,0 1,0-26,0 26,0-1,0 1,0 73,0 51,0-1,0 25,0 1,0-26,0 25,0-24,0 24,0-25,0 26,25-1,0 0,0-25,-25-24,0 24,0 1,0-50,25 24,-1 1,-24 24,0-49,0 25,0-1,-24-24,24 25,-25-50,0 49,-25-24,1-25,-26 0,1-49,-25-26,-1-49,51 25,24 0,0 24,25 26,0-1,0 0,50 26,-1 24,1-25,0 0,24 0,0 0,1 1,-1-26,-24 25,0-24,-1 24,-24 0,25 0,-26-24</inkml:trace>
  <inkml:trace contextRef="#ctx0" brushRef="#br1" timeOffset="88610.1825">15082 11906,'24'0,"51"0,-26 0,26 0,-26 0,1 0,24 0,1 0,-1 0,-49 0,25 0</inkml:trace>
  <inkml:trace contextRef="#ctx0" brushRef="#br1" timeOffset="89096.5465">15454 11609,'0'24,"0"26,24-25,-24 0,25 49,-25 0,0 1,0-50,0 24,0-24</inkml:trace>
  <inkml:trace contextRef="#ctx0" brushRef="#br1" timeOffset="89624.7911">16297 11633,'0'0,"25"75,0-75,-1 49,-24 1,25 24,0-49,0 25,0-25,-1-1</inkml:trace>
  <inkml:trace contextRef="#ctx0" brushRef="#br1" timeOffset="90155.9656">16669 11658,'0'-25,"-74"25,-26 25,-48 50,-1-26,0 1,50-1,24 1,26-25,24 0,0-1</inkml:trace>
  <inkml:trace contextRef="#ctx0" brushRef="#br1" timeOffset="90945.2364">17364 11534,'0'-25,"49"25,26 0,-26 0,1 0,-1 0,-24 0</inkml:trace>
  <inkml:trace contextRef="#ctx0" brushRef="#br1" timeOffset="91320.0691">17463 11931,'74'0,"1"0,-51-25,1 25,25-25,-25 25,24-24,-24-1,25 25</inkml:trace>
  <inkml:trace contextRef="#ctx0" brushRef="#br1" timeOffset="92655.4074">18257 11460,'0'0,"0"-25,24 25,26-50,-50 26,50-1,-1 25,1-25,-1 25,1 0,24 0,-24 0,0 0,-1 0,-24 25,-25 24,25-49,-25 25,0 50,0-26,-50-24,1-25,-1 25,25 0,0-25,-24 49,74-24,74-25,25 0,0 0,25 0,-100 0,1 0,0 0,-50 25,24 0,1 24,0 1,-25-25,25 24,-25-24,0 0,0 24,0 1,0-25,0 49,0-49,-25-25,0 25,25 0,-49-25,-1 0,25 25,-24-25,-1 0,0 0,-24 0,-25 0,-1-25,1 0,25 0,49 25,-25-25,26 0</inkml:trace>
  <inkml:trace contextRef="#ctx0" brushRef="#br1" timeOffset="94738.1035">15354 13419,'25'50,"0"0,-25-26,25 26,-25 0,25-26,-1 1,1 0,50-25,-51-25,26-24,0-26,-25 26,24-51,-24 1,-25 25,0 24,0 100,0 49,0 0,0-24,0 24,0 25,0-25,50 25,-26-25,1 50,0-50,-25-49,0 0,0-1,25 26,-25-1,0-49,0 24,0 26,0-26,-50-24,-24 0,49-25,-25 0,1 0,-1 0,25-25,-24 0,24 1,25-26,0-24,0-1,49 1,1 24,0-24,24-50,25 24,-24 1,-1 25,-49-1,25 51,-50-1</inkml:trace>
  <inkml:trace contextRef="#ctx0" brushRef="#br1" timeOffset="95720.6541">16347 12601,'74'0,"-24"0,-26 0,26 0,0 0,-26 25,1-1,0 26,25-50,-25 50,-25-26,0 1,-25-25,0 25,-25 25,-24-26,-1 26,26-25,24 0,0-25,-24 24,49 1,-25 0,25 0,74-25,-49 0,49 0,-24 0,-25 25,49-1,-24-24,24 0,-49 0,25 0</inkml:trace>
  <inkml:trace contextRef="#ctx0" brushRef="#br1" timeOffset="96367.9945">17190 13320,'25'0,"0"0,49 0,-24 0,24 0,0 0,-49 0</inkml:trace>
  <inkml:trace contextRef="#ctx0" brushRef="#br1" timeOffset="97011.7006">17339 13122,'0'49,"0"26,0-50,0 49,0 0,0-49,0 25,0-25</inkml:trace>
  <inkml:trace contextRef="#ctx0" brushRef="#br1" timeOffset="97528.4644">18157 12973,'0'49,"25"-24,-25 0,25 49,0 1,0-1,24 1,-24-1,0-49,-25 25,0-26</inkml:trace>
  <inkml:trace contextRef="#ctx0" brushRef="#br1" timeOffset="97980.7313">18505 12973,'-25'25,"-25"24,25 1,-49-1,0 1,-1 25,1-26,24 1,1-25,49 24,-25-49,0 0</inkml:trace>
  <inkml:trace contextRef="#ctx0" brushRef="#br1" timeOffset="98640.3851">19050 12998,'25'0,"0"0,0 0,24 0,26 0,-26 0,26 0,-26 0</inkml:trace>
  <inkml:trace contextRef="#ctx0" brushRef="#br1" timeOffset="99072.12">19050 13395,'50'0,"-25"0,0 0,49 0,0 0,-24 0,0 0,24 0</inkml:trace>
  <inkml:trace contextRef="#ctx0" brushRef="#br1" timeOffset="99968.5212">20067 12774,'25'25,"-25"0,0 25,0-26,0 26,0 0,0-26,50-24,-1 0,26 0,-50 0,49 0,-24 0,-1 0,-49 75,0-50,0 24,0 1,0 0,0-1,0-24,-25 0,-24-25,49 25,-50-1,-24-24,24 0,1 0,-26-24,26-1</inkml:trace>
  <inkml:trace contextRef="#ctx0" brushRef="#br1" timeOffset="100919.7751">20142 12725,'25'0,"-1"0,51 0,-50 0,24 25,1-1,24-24,-24 25,24-25,1 0,-26 25,-24-25</inkml:trace>
  <inkml:trace contextRef="#ctx0" brushRef="#br1" timeOffset="108764.2624">13965 10988,'-24'0,"-1"25,0 0,25 25,0-1,0 26,0-26,0 26,25-1,0 1,24-1,-24 25,25 0,-26 1,1-26,-25-24,25 24,0 25,24 1,-24-1,25-25,-25 25,-25 1,0-26,0-24,0-1,0 1,0-25,0 24,0-24,0 0,-25 0,0 24,-25-24,1-25,-1 0,50 25,0 24,50 1,49 0,0-1,-24 26,-1-26,-24-24,-1 0,-24 25,-25-26,0 26,0 0,-25 49,-24-25,24 25,0 1,25-1,-25-50,0 26,25-1,0-24,0 0,0 24,0 0,25 1,25-1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6.30508" units="1/cm"/>
          <inkml:channelProperty channel="Y" name="resolution" value="46.26506" units="1/cm"/>
        </inkml:channelProperties>
      </inkml:inkSource>
      <inkml:timestamp xml:id="ts0" timeString="2019-09-08T15:42:18.644"/>
    </inkml:context>
    <inkml:brush xml:id="br0">
      <inkml:brushProperty name="width" value="0.05292" units="cm"/>
      <inkml:brushProperty name="height" value="0.05292" units="cm"/>
      <inkml:brushProperty name="color" value="#1F497D"/>
    </inkml:brush>
  </inkml:definitions>
  <inkml:trace contextRef="#ctx0" brushRef="#br0">15627 2480,'0'0,"50"298,0-223,297 321,-322-420,-25-26,0 0,0-24,0 49,0-24,0-1,0 25,0-24,0-1,0 25,-25-24,0 24,0 0,0 0,1 0,24 0,-25 1,25-1,-25 0,25 0,-25-24,0 24,1 25,-51 0,26 0,24 0,25 49,0-24</inkml:trace>
  <inkml:trace contextRef="#ctx0" brushRef="#br0" timeOffset="1461.8437">16595 2505,'0'50,"0"24,0-24,0 24,0 1,0 24,24-25,-24-24,0 0,0-1,0-24,0 25,0-26,0 1,0 0,25-25,50 0,-75-25,25-24,24 24,-24-50,0 51,-25-1,25 25,-1 0,1 25,-25 24,0-24,25 49,0-24,24 0,-24-26,0 26,-25-25,50-25,-1-50,1 1,-1 24,-24-50,25 26,-25-1,24 1,-24-1,0 0,-25-24,0 24,0 1,0-26,0 26,-25-26,0 26,-24-1,-1 0,25 1,-24-1,-1 1,0 49,1-25,24 0,-25 0,1 0,-26 25,26 0,-26 0,26 0,24 0,-25 0,1 0,24 0,-25 0,25 25,25 25,0-1,0-24,0 25,0-25,25-1,0 1,0 0,24-25,1 0,25 25,24 0,-25-25,50 49,-25-24,-24-25</inkml:trace>
  <inkml:trace contextRef="#ctx0" brushRef="#br0" timeOffset="2941.1745">17959 2456,'0'-25,"25"25,0-25,-1 25,26-25,0 25,-26 0,26 0,0 0,-26 0,51 0,-50 0,-1 0,1 25,0 25,25 24,-26 25,1-24,0-26,-25 1,0 0,0-1,-74-49,-1 0,50 0,1 25,-1 0,0-25,50 0,24 0,1 0,-25 0,24 0,1 0,-25 0,0 0,-1 25,1-25,0 74,-25 0,0 1,0-50,0-1,0 1,-25 0,-24 0,-1 0,25-25,0 24,1 1,-1-25,-25 0,1 0,-1 0,0 0,1 0,-1-25,50-24,-25-1,1 25,-1 1</inkml:trace>
  <inkml:trace contextRef="#ctx0" brushRef="#br0" timeOffset="3344.0107">19621 2952,'0'-25</inkml:trace>
  <inkml:trace contextRef="#ctx0" brushRef="#br0" timeOffset="3679.8581">19398 2505</inkml:trace>
  <inkml:trace contextRef="#ctx0" brushRef="#br0" timeOffset="6265.4997">16471 4093,'49'0,"-24"25,0 24,0 1,-1-1,1 26,0-1,0 1,0-26,-25-24,25 0,-1 24,1-49</inkml:trace>
  <inkml:trace contextRef="#ctx0" brushRef="#br0" timeOffset="7090.2624">16818 4118,'0'49,"0"-24,-25 0,0 24,1-24,-1 25,25-1,-25-24,25 25,0-1,0 1,-25-25,25 24,-25 1,25-25</inkml:trace>
  <inkml:trace contextRef="#ctx0" brushRef="#br0" timeOffset="8226.1441">17190 4266,'50'0,"-26"0,51 0,-26 0,1 0,24 0,1 0,-50 0,24 0,-24 0,50 0,-26 0,-24 0,49 0,-123 0,-1 0,1 0,-1 0,25 0,-25 0,1 25,24 0,0 0,0-25,1 0,-26 25,25-25,0 24,-49-24,49 25,25 0,-25-25</inkml:trace>
  <inkml:trace contextRef="#ctx0" brushRef="#br0" timeOffset="9175.7537">17413 4614,'50'0,"-25"0,-1 0,26-25,0 25,24 0,-49 0,0 0,49 0,1-25,-51 0,1 25</inkml:trace>
  <inkml:trace contextRef="#ctx0" brushRef="#br0" timeOffset="10783.4555">18430 4142,'-25'0,"1"0,24 25,-25 25,0-25,0-1,25 26,0 24,0 1,0-1,0 1,25-75,-25 24,25 26,0-50,24 25,-49 0,50-25,-1 0,-24 0,25 0,-25 0,-1-25,1 25,0-25,-25 0,25 0,-25-24,0-1,0 25,25-24,-25-1,0 25,0-49,0 0,0-1,0 26,0 24,-25 0,0 0,25-24,-25 49,-24 0,-26 0,1 0,24 0,25 49,1-24,24 0,0 0,-25 24</inkml:trace>
  <inkml:trace contextRef="#ctx0" brushRef="#br0" timeOffset="12219.2963">16619 5184,'0'50,"25"-1,-25-24,0 25,25-1,0-24,0 25,-25-25,74-25,1 0,-26 0,-24-50,0-24,-25 49,25-25,-1 1,-24-1,-49 50,24 0,0 50,25 24,0-24,0 24,0 0,0 1,0-26,0 26,0-1,0-24,0 24,0 1,0-1,0 1,25-51,-25 1,-50-50,1 1,-1-51,25 1,1-1,-1 26,0 24,25-25,0 1,0 24,0 0,25-25,24 26,1 24,-25 0,49-25,1 0,-26 0,-24 0,25 1,-26-26,1 50</inkml:trace>
  <inkml:trace contextRef="#ctx0" brushRef="#br0" timeOffset="12919.3591">17438 5060,'50'0,"-1"0,26 25,-26 0,1 0,24 24,26-49,-26 50,0-25,1 24,-50-24,-25 0,-50-25,25 25,-49-1,-1-24,1 0,0 25,-26 0,1 0,74-25,-49 0,24 25,25-1</inkml:trace>
  <inkml:trace contextRef="#ctx0" brushRef="#br0" timeOffset="13425.3078">17612 5730,'74'0,"-49"0,0-25,24 25,1-25,-25 25,49 0,1-25,-1 1,-24 24,-1 0,1-25,-1 0,-49-25</inkml:trace>
  <inkml:trace contextRef="#ctx0" brushRef="#br0" timeOffset="14370.4266">18678 5184,'0'-25,"-25"25,1 0,24 50,0 24,-25-24,0 0,25 24,0 0,0-49,0 25,0 24,0-24,25-25,0-1,49-24,0 0,-24 0,0 0,-1-24,1-1,-25-25,0 1,-1-26,1 50,-25-24,0-26,0 51,0-26,0 0,-25 26,25-1,-49 0,24 0,0 25,0 0,-24-25,49 1,-50 24,-24 0,24 0,25 0,0 24,25 1,0 0,0 0,25 0</inkml:trace>
  <inkml:trace contextRef="#ctx0" brushRef="#br0" timeOffset="15720.9166">16074 3820,'-25'0,"0"0,0 25,-24 0,24 49,25 25,0 0,0 25,0 0,0-24,0-1,25 0,-25-25,0-49,0 25,0-25,-25-25,0 0,0 25,1-25,48 0,76 0,24 74,24-24,-24-1,-24 1,-76-25,1 24,0-49,-25 50,0 24,-25-49,25 0,-25 0,1-1,-1 26,-25 0,25-1,1 1,-1-1,-25 1,25 0,25 24,50-49,0-25,24 0,-24 0,24 0,0 0,1 0,-25 0,24 0,0-25,-49 25,-25-25</inkml:trace>
  <inkml:trace contextRef="#ctx0" brushRef="#br0" timeOffset="145408.515">571 12601,'0'25,"0"24,0 26,0-26,0 1,-25-25,25 24,0 1,0-25,0 49,0-24,0-26,0 26,0-25,0 25,0-1,0-24,25-25</inkml:trace>
  <inkml:trace contextRef="#ctx0" brushRef="#br0" timeOffset="146235.4503">571 13295,'0'-24,"25"-51,-1 50,26 0,-25-24,0 24,-1-25,1 50,-25-24,0-1,0-25,25 50,-25 25,0 25,0 24,0-49</inkml:trace>
  <inkml:trace contextRef="#ctx0" brushRef="#br0" timeOffset="146849.1375">943 12303,'25'-25,"0"75,-1-25,-24 24,25 26,0-1,0 25,0-49,-1 24,-24-24,0 0,0-1,0 1,0-1,0 1,0 0,0 24,0-24,0 24,-24 1,-1-1,25-49,-25 24,0-24,25 25</inkml:trace>
  <inkml:trace contextRef="#ctx0" brushRef="#br0" timeOffset="147624.0228">1489 13122,'24'-25,"26"25,0 0,-26 0,26 0,24 0,-49 0,50 0,-1 0,-24 0,-25 0</inkml:trace>
  <inkml:trace contextRef="#ctx0" brushRef="#br0" timeOffset="148368.4775">2084 12576,'0'50,"0"-1,0 1,0-25,0 24,0 1,0-25,0 49,0-24,0 24,0-49,0 24,0-24,0 0,25 0,0 0,-25 0,49 24,-24 1,0-25,0 24,-25-24,49 0,-24 0</inkml:trace>
  <inkml:trace contextRef="#ctx0" brushRef="#br0" timeOffset="149374.9166">2456 12998,'0'-25,"25"0,0-25,-1 26,-24-1,75 25,-1 0,-49 0,25 0,-1 0,-74 0,-24 25,24-1,0 1,0-25,25 25,-24 0,-1-25,0 25,25-1,-25 26,0-50,1 25,24 24,24-24,26 25,-50 0,25-26,0 26,-1-25,26 0,-25-25,0 0,24 0</inkml:trace>
  <inkml:trace contextRef="#ctx0" brushRef="#br0" timeOffset="150007.4752">3250 12551,'0'25,"0"74,25-24,-1 24,-24 0,0 0,0 0,0-49,0 25,0-1,0 0,0-49,0 25,0 24,0-49,0 25</inkml:trace>
  <inkml:trace contextRef="#ctx0" brushRef="#br0" timeOffset="151167.1303">14858 10269,'0'25,"0"25,-24-1,-1 1,25-1,0 1,-25 0,25 24,0-49,-25 49,0 1,25-1,0-49,0 49,0 1,0-26,0-24,25 25,25-1,-25 1,-1-25</inkml:trace>
  <inkml:trace contextRef="#ctx0" brushRef="#br0" timeOffset="151847.0826">15082 10939,'0'-25,"24"25,1-25,0-24,0-1,24-24,-24-1,0 26,0-1,-25 100,0 24,-25 0,0-24,25 24,0 1,0-1,0-49,0 25</inkml:trace>
  <inkml:trace contextRef="#ctx0" brushRef="#br0" timeOffset="152454.502">15429 10244,'0'0,"49"0,-24 50,25 0,-50-26,25 1,-25 25,24 24,1 1,-25-26,0 1,0-1,0-24,0 25,0-25,0 24,-25-24,25 25,-24 24,-1-49</inkml:trace>
  <inkml:trace contextRef="#ctx0" brushRef="#br0" timeOffset="153235.331">14660 11460,'0'49,"-25"1,25 0,-25 24,1 0,24 1,0-26,0 26,0-1,0 1,0-26,0 1,0 0,0-26,24 26,26-25,-25 0,0-25</inkml:trace>
  <inkml:trace contextRef="#ctx0" brushRef="#br0" timeOffset="154279.6537">14982 11757,'0'-24,"25"-1,0 25,0-75,-25 51,25 24,24 0,1 0,-25 0,-1 0,-24 74,-24-49,24 0,-50-1,-24 1,24 0,25 25,-24-1,-26 1,26-1,-1-24,0 0,50 0,-24 0,24-1,24-24,26 25,24-25,-49 0,25 0,-1 0,-24 0,25 0,-1 0</inkml:trace>
  <inkml:trace contextRef="#ctx0" brushRef="#br0" timeOffset="154927.9076">15702 11584,'0'74,"0"1,0-1,0-24,0 49,0 0,0 0,0-24,0-50,0 24,-25-24,0-25</inkml:trace>
  <inkml:trace contextRef="#ctx0" brushRef="#br0" timeOffset="168583.9316">12055 13543,'0'-24,"25"48,0 1,0 50,0-1,24 0,-24 1,0-1,0-24,-1 24,1-24,0-1,0-49</inkml:trace>
  <inkml:trace contextRef="#ctx0" brushRef="#br0" timeOffset="169298.5595">12378 13816,'0'-25,"-25"25,-25 50,50-25,-49 0,24-1,0 26,0-25,1-25,24 25</inkml:trace>
  <inkml:trace contextRef="#ctx0" brushRef="#br0" timeOffset="170456.7242">12651 13767,'0'49,"0"1,0-1,0 1,25 0,-1 24,1-24,-25 24,25-24,0-26,0 1,49-25,-49-25,0 1,-1-26,26 0,-25 1,-25-1,25 25,-1 25,-24 50,0 24,0 1,0 24,25-24,-25-1,0-49,0 49,0-24,0-1,0-24,0 50,0-1,-25-49,1-25,-1 0,-25 0,-24 0,49 0,0-25,0-25,1 1,24-1,0 1,0-26,49 1,-24 24,0 1,24-1,-24 0,25 25,-25 25</inkml:trace>
  <inkml:trace contextRef="#ctx0" brushRef="#br0" timeOffset="170967.2932">13544 13990,'0'0</inkml:trace>
  <inkml:trace contextRef="#ctx0" brushRef="#br0" timeOffset="171706.8616">14139 13618,'0'25,"0"-1,-25 26,0 24,1-24,-1-25,0 24,25 26,0-26,0-24,0 25,0 24,0-24,0 24,0 1,25-26,0-24,24 25,-24-1,-25-24,50-25</inkml:trace>
  <inkml:trace contextRef="#ctx0" brushRef="#br0" timeOffset="172536">14511 13816,'0'-25,"25"50,0-25,0 50,-1 24,26 1,-25-51,-25 26,25 0,-1-26,1 1,0 0</inkml:trace>
  <inkml:trace contextRef="#ctx0" brushRef="#br0" timeOffset="173145.519">14759 13791,'-25'0,"25"25,-24 50,-1-51,0 1,0 0,25 0,-25 49,-24-24,24-1,25-24,0 0</inkml:trace>
  <inkml:trace contextRef="#ctx0" brushRef="#br0" timeOffset="174258.3026">15007 13791,'25'0,"-25"50,25 24,0-49,24 50,-24-26,0 1,0-1,24-73,1-1,-1-25,1 1,-25-26,24 50,-49 50,0 50,0-26,0 50,25 1,-25 24,25-25,-25 0,0-24,0-51,0 26,0 0,-74-50,-1 0,26-50,-1 0,25 26,-24-1,24 0,25-25,0 1,49 24,26-25,-1 26</inkml:trace>
  <inkml:trace contextRef="#ctx0" brushRef="#br0" timeOffset="174959.3895">15652 13395,'25'-25,"0"50,24 24,1 1,-25 24,49 25,-24 25,-25-74,-1 24,-24 1,0-1,25 1,-25-26,0 1,0-1,0 1,0 25,0-51,0 1</inkml:trace>
  <inkml:trace contextRef="#ctx0" brushRef="#br0" timeOffset="175759.4064">16049 12998,'25'-25,"0"-25,-25 25,0 1,24-51,-24 26,0-26,25 75,25 0,-50 25,0 0,25 0,-1 24,-24 26,0-26,0-24,25 49,0-49,-25 0</inkml:trace>
  <inkml:trace contextRef="#ctx0" brushRef="#br0" timeOffset="176296.4836">16471 12626,'0'24,"0"51,0-1,0 1,0-1,0 0,0-24,0 24,0-24,0 25,0-26,0-24,0 25</inkml:trace>
  <inkml:trace contextRef="#ctx0" brushRef="#br0" timeOffset="176609.0549">16570 13246,'0'-25</inkml:trace>
  <inkml:trace contextRef="#ctx0" brushRef="#br0" timeOffset="177230.9383">16595 13171,'124'-25,"-99"25,24 0,-24 0,-25 75,-25-25,-24-1,49 1,-50-50,25 49,0 1,0-25,25 0,0 49,0-49,0 24,50-49,0 0,-25 0,24 0,26 0</inkml:trace>
  <inkml:trace contextRef="#ctx0" brushRef="#br0" timeOffset="179090.6252">17587 12650,'0'25,"25"50,-1-1,1 0,-25 26,25-26,0 25,-25 1,0-1,0-50,0 51,25 48,0-24,-1 25,1-25,0 50,0-25,49 0,-49-50,25 0,-26-25,1 1,-25-26,25 1,0 0,0-26,-25-48</inkml:trace>
  <inkml:trace contextRef="#ctx0" brushRef="#br0" timeOffset="180962.8103">18430 13196,'0'25,"0"25,0 24,25-24,-25 24,25 0,0-24,-1-25,-24 24,0-24,25 0,0-25,0 0,49 0,-49 0,0-25,24 0,-49 1,50-1,-25 0,0-49,-25-1,25 26,-25-26,-25 26,0 24,25 0,-25 0,0 0,-24 0,24 25,-25 0,25 0,-24 0,24 25,0 0,0-25,25 50,0 24,0-49,0 25,0-26,0 26,0 0,0-26,0 51,25-26,0 1,-25-25,25 0,0 24,-1 1,1-25,25-25,24 0,1 0,-50 0,-1 0,1-25,25 0,-25-49,-25-1,0 26,0 24,0-25,24 100,1-1,-25 1,25 0,0-1,-25-24,25 25,-1-26,-24 26,75-50,-26-25,26 0,-1 25,-24 0,24-24</inkml:trace>
  <inkml:trace contextRef="#ctx0" brushRef="#br0" timeOffset="183624.1553">19398 12626,'0'49,"24"-24,1 49,-25 1,0-1,25-24,0 24,-25 1,0-26,0-24</inkml:trace>
  <inkml:trace contextRef="#ctx0" brushRef="#br0" timeOffset="184536.1165">19745 12799,'0'25,"0"0,-25 24,-25-24,26 0,-1 0,25 0,-25-25,0 0,50 24,0-24,24 0,1 0,-25 25,49-25,1 25,-26 0,-24 0,0-1,25-24,-26 50,-24-25,-24-25</inkml:trace>
  <inkml:trace contextRef="#ctx0" brushRef="#br0" timeOffset="184950.9902">20836 13841,'-25'0</inkml:trace>
  <inkml:trace contextRef="#ctx0" brushRef="#br0" timeOffset="185590.5939">20315 13568</inkml:trace>
  <inkml:trace contextRef="#ctx0" brushRef="#br0" timeOffset="187091.5819">20663 13444,'24'25,"-24"0,0 0,25 24,0 1,-25-25,25-1,-25 26,25 0,-1-1,1-24,0 0,0-25,49 0,1 0,-26 0,-49-25,25 25,0-25,-25 0,0-24,0-26,0 1,0 24,0 1,0-1,0 25,-25 1,0-1,1-25,-1 50,-25 0,1 0,-26 0,50 0,0 25,1 25,-1-26,25 1,0 50,0-1,0-49,25 24,-1 1,1 0,-25-26,25 26,25 0,-25-1,-1-24,1 0,25-25,24 0,-24-25,-25 0,-25-49,24 24,-24-24,0 24,0 1,0 24,0 74,0-24,0 25,25 24,-25-49,25 25,0-26,0 1,24-50,1 1</inkml:trace>
  <inkml:trace contextRef="#ctx0" brushRef="#br0" timeOffset="188400.1589">21109 12700,'25'0,"-25"25,0 49,25-24,0 24,24-24,-49-1,25-24,-25-50,0-49,0 0,0 24,0 25,0 0,0 1,25-1,0 25,-1 0,51 0,-50 0,24 0,-24 25,0 24,0 1,-25-1,0 1,0-25,24-25,-24-25,25 0,-25 0,25 1,0-26,0 0,-1 50,1 0,0 25,25 0,-26 0,-24 49,25-24,-25-25,25 24,-25-24,0 0</inkml:trace>
  <inkml:trace contextRef="#ctx0" brushRef="#br0" timeOffset="188999.9768">22151 13469,'74'0,"-49"0,50-25,-1 0,0 25,1 0,-26 0,1 0</inkml:trace>
  <inkml:trace contextRef="#ctx0" brushRef="#br0" timeOffset="189473.3239">22399 13643,'0'0,"25"0,0 0,24 0,26 0,-26 0,1 0,-1 0,-24 0,25 0,-1 0</inkml:trace>
  <inkml:trace contextRef="#ctx0" brushRef="#br0" timeOffset="190367.8794">19943 14684,'25'0,"25"0,-25 0,24 0,1 0,-25 0,24 0,26 0,-51 0,26 0,0 0</inkml:trace>
  <inkml:trace contextRef="#ctx0" brushRef="#br0" timeOffset="190902.8513">19993 14883,'25'0,"24"0,1 0,-25 0,24 0,-24-25,0 25,49 0,-49-25</inkml:trace>
  <inkml:trace contextRef="#ctx0" brushRef="#br0" timeOffset="192411.9808">20712 14734,'0'74,"0"-24,0 24,25-49,25-25,24 0,-49-25,25 1,-26-1,1 0,-25 0,25 25,-25-49,0-26,0 26,0-1,25 0,0 1,-25-1,0-24,0-1,-25 50,0 25,-49 0,24 0,25 0,-25 0,26 25,-1 25,0 0,0-1,25 1,0-1,0-24,0 25,0-1,0-24,25 25,-25-1,25-24,24-25,-24 0,50 0,-75 25,49 0,26-25,-50-50,24 1,-49 24,25-25,0 1,0-1,-25 25,24-24,-24-1,0 75,0 24,0-24,0 50,0-1,0-24,0-1,0 1,0-1,25-49,0 0,25 0,-1-49,-24 24,49-25</inkml:trace>
  <inkml:trace contextRef="#ctx0" brushRef="#br0" timeOffset="193857.1543">21556 14188,'0'50,"0"24,0-24,0-75,0-49,0-1,0 50,0-24,24 24,1 0,25 0,-1 25,1 0,0-24,-1-1,1 25,-25 0,24 0,-24-25</inkml:trace>
  <inkml:trace contextRef="#ctx0" brushRef="#br0" timeOffset="194735.7537">21729 14163,'-49'0,"24"-24,25-1,49 25,1 25,-25 24,24 1,-24-1,0 1,0 0,0-50</inkml:trace>
  <inkml:trace contextRef="#ctx0" brushRef="#br0" timeOffset="195399.7827">22225 14139,'0'-25,"25"25,50 0,-26 0,-24 0,25 25</inkml:trace>
  <inkml:trace contextRef="#ctx0" brushRef="#br0" timeOffset="195943.0544">22399 14064,'0'50,"0"-1,0 26,0-50,0 24,0 26</inkml:trace>
  <inkml:trace contextRef="#ctx0" brushRef="#br0" timeOffset="197344.3168">22647 14039,'25'0,"0"50,-1 24,-24-24,25-25,0 49,-25-24,25 0,-25-26,0-98,0 24,25 25,-25-49,0 24,24 50,1-24,25 24,24 0,-49 0,-25 24,25 26,0 0,0-50,-25 49,0-24,0-75,0 1,0-26,0 26,0 24,24-25,51 50,-26 0,-24 0,0 25,0 25,24 24,1 1,0-1,-1-24,-24-1,-25 1,0-25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6.30508" units="1/cm"/>
          <inkml:channelProperty channel="Y" name="resolution" value="46.26506" units="1/cm"/>
        </inkml:channelProperties>
      </inkml:inkSource>
      <inkml:timestamp xml:id="ts0" timeString="2019-10-17T17:50:45.605"/>
    </inkml:context>
    <inkml:brush xml:id="br0">
      <inkml:brushProperty name="width" value="0.05292" units="cm"/>
      <inkml:brushProperty name="height" value="0.05292" units="cm"/>
      <inkml:brushProperty name="color" value="#1F497D"/>
    </inkml:brush>
  </inkml:definitions>
  <inkml:trace contextRef="#ctx0" brushRef="#br0">14337 8359,'0'25,"0"25,0-1,-24 1,24 24,0-24,0-25,-25 49,25-24,0-1,0 26,0-26,0-24,0 0,0 0,49-25,1 0,0 0,-26 0,26 0,0 0,-25 0,24 0,1 0,-25 0,49 0,0 0,-24 0,49 0,-24 0,24 0,0 0,-25 0,1 0,-26 0,1 0</inkml:trace>
  <inkml:trace contextRef="#ctx0" brushRef="#br0" timeOffset="8296.2342">4713 10220,'50'0,"-1"0,26 0,-50 0,24 0,1 0,0 24,24-24,-24 0,-26 0,1 25,25 0,-1-25,26 0,-26 0,-24 0,25 0,24 0,-49 0</inkml:trace>
  <inkml:trace contextRef="#ctx0" brushRef="#br0" timeOffset="13085.1524">4688 6548,'25'0,"25"0,24 0,1 0,-26 0,26 0,-1 0,1 0,-26 0,26 0,-51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6.30508" units="1/cm"/>
          <inkml:channelProperty channel="Y" name="resolution" value="46.26506" units="1/cm"/>
        </inkml:channelProperties>
      </inkml:inkSource>
      <inkml:timestamp xml:id="ts0" timeString="2019-09-08T15:46:59.428"/>
    </inkml:context>
    <inkml:brush xml:id="br0">
      <inkml:brushProperty name="width" value="0.05292" units="cm"/>
      <inkml:brushProperty name="height" value="0.05292" units="cm"/>
      <inkml:brushProperty name="color" value="#1F497D"/>
    </inkml:brush>
  </inkml:definitions>
  <inkml:trace contextRef="#ctx0" brushRef="#br0">11138 3398,'-75'124,"75"-74,0-25,-25 24,25 1,0 24,0 1,0-50,0-1,0 51,0-50,0 24,25 1,0-50,0 49,0 26,-25-26,24-24,1 25,-25 24,0-49,0 25,25-1,0 1,0-50,-25 74,24-49,1-25,0 0,0 0</inkml:trace>
  <inkml:trace contextRef="#ctx0" brushRef="#br0" timeOffset="2967.8729">11559 3770,'50'0,"0"0,24 0,0 25,-49-25,-25 50,-25-25,-24-1,-1 1,25-25,-24 25,98-25,26 0,-26 0,-24 25,-25 24,25-24,-25 0,0 25,-25-50,-24 0,-1 0,25 24,-24 1,-26-25</inkml:trace>
  <inkml:trace contextRef="#ctx0" brushRef="#br0" timeOffset="3626.303">12130 3497,'25'25,"-1"50,1-1,-25 25,0-24,0-1,0 1,0 24,0-25,0-24,0-1,0 1,0-25,-25 0,-24-25,-1 0</inkml:trace>
  <inkml:trace contextRef="#ctx0" brushRef="#br0" timeOffset="5216.7082">10939 4787,'0'-25,"-25"25,1 0,24 75,0-1,0-24,0 0,0-1,0-24,0 49,0 1,24-75,1 49,-25-24,25-25,0 25,0 0,-25 24,24-49,1 25,0 0</inkml:trace>
  <inkml:trace contextRef="#ctx0" brushRef="#br0" timeOffset="6343.1825">11535 4762,'0'50,"0"25,0-26,0-24,0 25,0-26,0 1,74-25,0 0,-49-25,25 1,-1-26,-24 25,-25 0,25 1,0-26,-25 25,0 100,0-51,0 26,-25 0,25-26,0 26,-25 0,0-26,25 1,0 50,-24-51</inkml:trace>
  <inkml:trace contextRef="#ctx0" brushRef="#br0" timeOffset="7015.5797">12055 4415,'25'0,"0"50,-25 24,25-24,0 24,-1 1,-24-1,25-49,0 49,-25-24,0 0,0-26,0 26,0-25,0 49,-25-24,25-1,-25-24,25 25,0-1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6.30508" units="1/cm"/>
          <inkml:channelProperty channel="Y" name="resolution" value="46.26506" units="1/cm"/>
        </inkml:channelProperties>
      </inkml:inkSource>
      <inkml:timestamp xml:id="ts0" timeString="2019-10-17T17:52:10.257"/>
    </inkml:context>
    <inkml:brush xml:id="br0">
      <inkml:brushProperty name="width" value="0.05292" units="cm"/>
      <inkml:brushProperty name="height" value="0.05292" units="cm"/>
      <inkml:brushProperty name="color" value="#1F497D"/>
    </inkml:brush>
  </inkml:definitions>
  <inkml:trace contextRef="#ctx0" brushRef="#br0">9377 18653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6.30508" units="1/cm"/>
          <inkml:channelProperty channel="Y" name="resolution" value="46.26506" units="1/cm"/>
        </inkml:channelProperties>
      </inkml:inkSource>
      <inkml:timestamp xml:id="ts0" timeString="2019-10-17T17:53:58.266"/>
    </inkml:context>
    <inkml:brush xml:id="br0">
      <inkml:brushProperty name="width" value="0.05292" units="cm"/>
      <inkml:brushProperty name="height" value="0.05292" units="cm"/>
      <inkml:brushProperty name="color" value="#1F497D"/>
    </inkml:brush>
  </inkml:definitions>
  <inkml:trace contextRef="#ctx0" brushRef="#br0">14982 18430,'25'0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6.30508" units="1/cm"/>
          <inkml:channelProperty channel="Y" name="resolution" value="46.26506" units="1/cm"/>
        </inkml:channelProperties>
      </inkml:inkSource>
      <inkml:timestamp xml:id="ts0" timeString="2019-10-17T17:54:24.984"/>
    </inkml:context>
    <inkml:brush xml:id="br0">
      <inkml:brushProperty name="width" value="0.05292" units="cm"/>
      <inkml:brushProperty name="height" value="0.05292" units="cm"/>
      <inkml:brushProperty name="color" value="#1F497D"/>
    </inkml:brush>
  </inkml:definitions>
  <inkml:trace contextRef="#ctx0" brushRef="#br0">11783 9996,'74'0,"0"0,-49 0,50 0,-1-25,25 1,0-1,25 25,-24-25,49 0,-50 0,-25 1,25-1,-24 25,-26 0,26-25,-50 25,24 0,50 0,-49 0,24 0,1 0,-1 0,1 0,-1 0,25 0,1 0,-26-25,-24 0,24 1,0 24,1-25,24 0,-49 25,-1-25,1 25,0 0,-26 0,26 0,0-25,-26 25,26 0,0 0,-1 0,26 0,-1 0,0 0,-24 0,24 0,1 0,-26 0,26 0,-1 0,1 0,-51 0,26 0,0 0,-25 0,24 0,26 0,-26 0,50 0,-24 0,-1 0,-24 0,-1 0,26 0,-1 0,-24 25,24-25,1 0,24 25,-25 0,26 0,-51-1,50 1,1-25,-1 25,-25-25,25 25,1 0,-1-1,-25-24,26 0,-1 0,-25 0,1 0,-1 0,25 0,0 0,-24 0,24 0,-25 0,26 0,-1 0,0 0,0 0,-49 0,24 0,1 0,-26 0,-24 0,50 0,-1 0,-49 0,24 0,26 0,24 0,-49 0,-1 0,1 0</inkml:trace>
  <inkml:trace contextRef="#ctx0" brushRef="#br0" timeOffset="84960.5373">17388 15453,'25'0,"25"0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6.30508" units="1/cm"/>
          <inkml:channelProperty channel="Y" name="resolution" value="46.26506" units="1/cm"/>
        </inkml:channelProperties>
      </inkml:inkSource>
      <inkml:timestamp xml:id="ts0" timeString="2019-10-17T17:57:40.176"/>
    </inkml:context>
    <inkml:brush xml:id="br0">
      <inkml:brushProperty name="width" value="0.05292" units="cm"/>
      <inkml:brushProperty name="height" value="0.05292" units="cm"/>
      <inkml:brushProperty name="color" value="#1F497D"/>
    </inkml:brush>
  </inkml:definitions>
  <inkml:trace contextRef="#ctx0" brushRef="#br0">13494 17636,'0'25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6.30508" units="1/cm"/>
          <inkml:channelProperty channel="Y" name="resolution" value="46.26506" units="1/cm"/>
        </inkml:channelProperties>
      </inkml:inkSource>
      <inkml:timestamp xml:id="ts0" timeString="2019-10-17T17:58:15.919"/>
    </inkml:context>
    <inkml:brush xml:id="br0">
      <inkml:brushProperty name="width" value="0.05292" units="cm"/>
      <inkml:brushProperty name="height" value="0.05292" units="cm"/>
      <inkml:brushProperty name="color" value="#1F497D"/>
    </inkml:brush>
  </inkml:definitions>
  <inkml:trace contextRef="#ctx0" brushRef="#br0">14586 6846,'0'75,"0"-1,24-24,-24-26</inkml:trace>
  <inkml:trace contextRef="#ctx0" brushRef="#br0" timeOffset="597.8205">14809 6821,'25'0,"24"0,-49 25,25-25,0 0</inkml:trace>
  <inkml:trace contextRef="#ctx0" brushRef="#br0" timeOffset="1696.2575">14685 6846,'25'0,"-1"0,26 0,24 0,-49 0,25 25,-25 49,-25 1,24-50,26-25,24 0,1 0</inkml:trace>
  <inkml:trace contextRef="#ctx0" brushRef="#br0" timeOffset="2600.8571">15181 6921,'0'-25,"0"74,25-24,-1 0,1-25,-25 25,25-25,49 0,-49 0,-25-50,0-24,0-1,0 26,0 24,0 0,-74 25,-1 0,26 0,-26 0,51 25,-1 0,25-1,-25 1,25 0,0 50,0-51</inkml:trace>
  <inkml:trace contextRef="#ctx0" brushRef="#br0" timeOffset="4435.0139">15751 6796,'-24'0,"-26"25,25-25,0 50,25 24,-25-49,1-25,24-49,0-26,0 50,0-24,0-1,24 50,-24-25,25 0,0 1,0 24,0 0,0 0,24 49,-24 1,-25-1,0-24,0 0,25 25,0-50,-1 0,1-50,0-24,0 24,0 25,24 0,-49-24,25 24,25 25,-26 25,-24 0,0 49,25-49,0 24,0-24,0-25,24 0,-24 0,-25-25,25-24,-25 24,0 99,0 26,0-26,0 25,0-49,0 24,0 1,0-50,0-1,-50-24,-24 0,49 0,-49 0,24-24</inkml:trace>
  <inkml:trace contextRef="#ctx0" brushRef="#br0" timeOffset="7664.0079">16421 6747,'25'-50,"-25"-24,25-1,-25 51,24-1,51 25,-26 0,-24 25,0 24,0 1,0-25,0 24,-1-24,1-25,50 0,-51 0,-24-25,25 25,0 0,-25 25,-25 25,25-26,0 26,0 0,0-1,0 26,0-26,25-49,49 0,-24 0,-25-24,0-1,-1 0,-24-25,25 26,-25-26,25 25,0 25,0-25,-25-24,0 73,0 51,0-25,0-1,0 1,0-25,24 24,51-49,-50 0,-1-25,26 1,0-26,-1 0,-24 26,25-26,-26 50,-24-50,0 25,0 50,0 25,0-25,0 24,0-24,0 25,0-1,0-24,0-50,0-24,0-26,0 51,25-1,25 25,0 0,24 0,-49 0,24 0,-24-25,0 0,0 25,0-25,-25-49,0 123,0 1,0 25,-25-26,0 26,25-26,0 1,0-25,0 24,0-24,0 0,25-25,0-50,-1 25,1 1,0-1,-25-25,25 50,-25 25,25 49,-1 1,26-26,-50-24,25 25,0-25,49-25,-24 0,24 0,-49-25,0-25,-1 50,1-49,-25-26,0 50,25-24,0-1,-25 25,0-24,0-1,-25 50,-25 25,1-25,49 25,-50-25,1 25,24-1,25 1,-50 0,25-25,25 25,-49 0,-1-1,25 1,-24 0,49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6.30508" units="1/cm"/>
          <inkml:channelProperty channel="Y" name="resolution" value="46.26506" units="1/cm"/>
        </inkml:channelProperties>
      </inkml:inkSource>
      <inkml:timestamp xml:id="ts0" timeString="2019-09-08T16:03:08.150"/>
    </inkml:context>
    <inkml:brush xml:id="br0">
      <inkml:brushProperty name="width" value="0.05292" units="cm"/>
      <inkml:brushProperty name="height" value="0.05292" units="cm"/>
      <inkml:brushProperty name="color" value="#1F497D"/>
    </inkml:brush>
  </inkml:definitions>
  <inkml:trace contextRef="#ctx0" brushRef="#br0">13023 11336,'25'-25,"-1"25,1 0,25-25,-25 0,-1 25,51 0,-26-24,-24 24,0 0,0 0,0 0</inkml:trace>
  <inkml:trace contextRef="#ctx0" brushRef="#br0" timeOffset="8636.9575">13147 11261,'25'-24,"-1"24,26 0,0-25,24 25,0 0,-49 0,0 0,50 0,-75 74,0-49,-50 25,25-1,-25 1,26-25,-26-1,50 1,-25 0,0-25,-24 25,-26-25,51 25,-1-1,-25 1,25-25,1 0,-1 25,0 0,0 0,25 24,-25-24,25 0,0 49,0-49,0 0,0 0,0-1,25-24,0 0,25 0,24 0,0 0,26 0,-26 0,25 0,1 0,-1 0,-25 0,-24 0</inkml:trace>
  <inkml:trace contextRef="#ctx0" brushRef="#br0" timeOffset="14205.0847">14139 11385,'25'0,"0"0,24 25,-49 0,0 25,25-1,0-24,0 0,-25 49,0-49,24 0,1 0,0 24,25 1,-26-1,1 26,0-50,0 24,-25-24</inkml:trace>
  <inkml:trace contextRef="#ctx0" brushRef="#br0" timeOffset="14872.0432">14809 11410,'0'-25,"-25"25,0 0,-49 25,-1 25,-24-25,25-1,-1 1,26 0,-1 25,-24-26,-1 26,1 0,-1-1,1-24,24 25,-24-1,24-24,1 0,24 0</inkml:trace>
  <inkml:trace contextRef="#ctx0" brushRef="#br0" timeOffset="16964.0745">16272 11261,'25'0,"0"0,49 0,1 0,-51 0,51-24,-26 24,-24 0,50-25,-26 25,-73 0,-26 0,0 25,-24-1,-1 26,26 0,-1-26,1 26,49-25,-50 24,0-49,26 50,24-25,49-25,-24 0,49 0,1 0,-1 0,-24 0,-1 0,1 0,-25 0,0 0,0 25,-25 49,0-49,0 24,0 1,0-25,-25 24,-25 1,-24-25,-1 24,50-24,-24 25,-26-25,26-25,24 0,-25 0,26 24,-1 1,-50-25,1 0,74 25</inkml:trace>
  <inkml:trace contextRef="#ctx0" brushRef="#br0" timeOffset="17799.8798">17066 11485,'50'0,"-26"49,1 1,0-25,25 24,-1 1,1-1,-25 1,24-25,-49 0,25-1</inkml:trace>
  <inkml:trace contextRef="#ctx0" brushRef="#br0" timeOffset="18426.5769">17364 11460,'0'0,"-25"25,25-1,-50 26,1 0,24-1,-25-24,1 0,-1 24,0-24,1 25,24-1,-25 1,26-25,-1 24,0-24,0 0,0 0</inkml:trace>
  <inkml:trace contextRef="#ctx0" brushRef="#br0" timeOffset="21980.377">15404 11881</inkml:trace>
  <inkml:trace contextRef="#ctx0" brushRef="#br0" timeOffset="22517.3074">15354 11609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6.30508" units="1/cm"/>
          <inkml:channelProperty channel="Y" name="resolution" value="46.26506" units="1/cm"/>
        </inkml:channelProperties>
      </inkml:inkSource>
      <inkml:timestamp xml:id="ts0" timeString="2019-10-17T17:36:17.676"/>
    </inkml:context>
    <inkml:brush xml:id="br0">
      <inkml:brushProperty name="width" value="0.05292" units="cm"/>
      <inkml:brushProperty name="height" value="0.05292" units="cm"/>
      <inkml:brushProperty name="color" value="#1F497D"/>
    </inkml:brush>
  </inkml:definitions>
  <inkml:trace contextRef="#ctx0" brushRef="#br0">14015 6995,'25'0,"0"0,-1 25,1 24,0 1,0 0,0-1,24 26,-24-1,25 0,-26 1,1-1,0-24,0 24,-25-24</inkml:trace>
  <inkml:trace contextRef="#ctx0" brushRef="#br0" timeOffset="634.8104">14387 6945,'25'0,"-25"50,0 0,0-1,0-24,-25 25,0-26,-24 51,-1-1,0 1,1-1,24 0,0-49,25 25,-25-1,-24 1,24 0,25-26,-25 26,25-25,25-25,25-25,-26 0</inkml:trace>
  <inkml:trace contextRef="#ctx0" brushRef="#br0" timeOffset="1199.6381">14883 7342,'75'0,"-26"0,50 0,-24 0,-1 0,-24 0,-1 0,1 0</inkml:trace>
  <inkml:trace contextRef="#ctx0" brushRef="#br0" timeOffset="1632.414">15181 6970,'0'25,"0"25,0-26,0 26,0 0,0-26,25 51,-1-26,-24-24,0 50,0-26,0-24,0 25,0-26,0 1</inkml:trace>
  <inkml:trace contextRef="#ctx0" brushRef="#br0" timeOffset="2081.1264">15851 7069,'0'100,"24"-1,26 25,0 99,-26 0,51-49,-50 24,-1-24,1 0,-25-75,0 0,0-74,0 24,0-24</inkml:trace>
  <inkml:trace contextRef="#ctx0" brushRef="#br0" timeOffset="2644.069">16173 7838,'0'-25,"0"-24,0 24,-25 0,0 0,1 1,-1 24</inkml:trace>
  <inkml:trace contextRef="#ctx0" brushRef="#br0" timeOffset="3464.5686">16049 7665,'0'0,"0"-75,0 1,0 49,0-49,0 24,0 25,0-49,0 49,0-25,25 26,0 24,49 0,-24 0,24 0,-24 0,-1 24,-24 26,25 0,-1-1,1 1,-25-1,-25 26,0-26,0-24,0 0,-50 0,0-25,26 0,-1 25,-25-25,25 24,1-24,-1 25,0-25,-25 0,-24 0,0 0,24 0,0 0,1 0,-1-49</inkml:trace>
  <inkml:trace contextRef="#ctx0" brushRef="#br0" timeOffset="4216.0201">16793 7193,'0'75,"0"-50,0 24,0 1,-25-50</inkml:trace>
  <inkml:trace contextRef="#ctx0" brushRef="#br0" timeOffset="4759.9424">16694 7144,'0'-25,"25"25,0 50,24-1,-49 1,50-1,-25 26,24-1,-24 1,25-26,-26-24,-24 0,25 24,0-49,0 25,0 0,-1 0</inkml:trace>
  <inkml:trace contextRef="#ctx0" brushRef="#br0" timeOffset="5219.5435">17091 7243,'0'25,"-25"0,-25-1,-24 26,24 0,26 24,-51-24,1-1,49-24,-25 25,25-1,25-24,25-25</inkml:trace>
  <inkml:trace contextRef="#ctx0" brushRef="#br0" timeOffset="5765.3724">17587 7441,'74'0,"1"0,24 0,-74 25,-149-74,149 49,49 0,0 0,-98 0,-51-50,1 0</inkml:trace>
  <inkml:trace contextRef="#ctx0" brushRef="#br0" timeOffset="7481.7793">14511 6300,'25'0,"49"0,1 25,-75 0,49 25,-24-50,-25 49,0-24,0 0,0 0,0-1,-25 1,-49-25,49 25,-49-25,-1 0,26 0,49 25,74 0,-49-25,25 0,24 0,-24 0,-26 24,26 1</inkml:trace>
  <inkml:trace contextRef="#ctx0" brushRef="#br0" timeOffset="8543.9366">17736 7169,'0'24,"0"51,0-26,0 51,0-1,0 0,0-25,25 1,-25-26,0 1,0 0</inkml:trace>
  <inkml:trace contextRef="#ctx0" brushRef="#br0" timeOffset="10130.5306">18430 7441,'0'25,"0"50,0-26,0 1,0-1,25 1,25-50,-1 50,-24-26,25-24,-1 0,-24 0,25 0,-26 0,26 0,-25 0,0 0,24-49,-24-1,0 1,-25 24,0-25,0-24,0 49,-25-25,0 26,1-26,-26 25,0 25,-24-25,24 25,1 0,-1 0,0 0,1 0,-1 25,25 25,1-1,24-24,-25 25,25 24,0 1,25-51,-25 26,49-25,-24 24,25-24,-1 0,1-25,-1 0,26 0,-50 0,-1-25,26 0,0-24,-25 24,-1 0,1 0,0 1,-50 48,0 1,1 50,-1-1,0 0,0 1,-25-25,26 49,-1-25,25-24,0-1,0-24,0 0,0 0,0 0,0 24,25 26,-1-26,1 26,0-51,0-24,49 0,-24 0,0 0,24 0,0 0,-24 0,-50-24,0-26,0-24,0 49,-25 0,-24 0,24 0,-25 1,1 24,-26-25,26 25,-26-25,50 0,25-24,0 24,75 25,-26 0,26 0,-26 0,1 0,0 0,-26-50,1 25</inkml:trace>
  <inkml:trace contextRef="#ctx0" brushRef="#br0" timeOffset="10624.9049">19670 7665,'75'0,"-26"0,26 0,-1 0,1 0,-1 0,25 0,-24 0,24 0,0 0,-74 0</inkml:trace>
  <inkml:trace contextRef="#ctx0" brushRef="#br0" timeOffset="10960.5118">20266 8062,'0'0,"25"0,24 0,26 0</inkml:trace>
  <inkml:trace contextRef="#ctx0" brushRef="#br0" timeOffset="12206.6296">20936 7565,'0'50,"0"-25,0 49,0-24,0-1,0-24,0 25,0-25,0 49,24-49,1 25,0-1,0-24,0-25,49 0,0 0,1 0,-50 0,24 0,1 0,-25-25,-25 0,0-49,0-1,24 26,1-1,-25 1,25-1,-25 0,0-24,0 49,0 0,0-49,-25 24,0 1,25 24,0 0,-24 0,-1 1,-25 24,1 0,-26 0,1 0,24 0,-24 24,49 1,25 25,0-1,0 1,0-25,0 0,0-1,0 51,0-1,0-24,0-25,25 24,0-49,-75 0</inkml:trace>
  <inkml:trace contextRef="#ctx0" brushRef="#br0" timeOffset="14085.3602">14238 9079,'50'0,"-25"24,-1 1,-24 50,25-26,0 26,0 24,-25-50,0 51,0-1,0-25,0-123,0-26</inkml:trace>
  <inkml:trace contextRef="#ctx0" brushRef="#br0" timeOffset="14567.6468">14561 9128,'-25'25,"-50"0,1 0,-25-1,0 51,49-75,-49 49,49 1,25 0,1-26,24 1</inkml:trace>
  <inkml:trace contextRef="#ctx0" brushRef="#br0" timeOffset="15911.5513">14933 9971,'25'-24,"-25"-1,24 0,1-25,0 1,0-1,0 1,-1-1,-24 25,0 75,0-25,0 24,0 1,0-1,0 1,0 0,0-26,0 51,0-25,0-26,0 26,0 0,0-26,0 51,0-100,0 0</inkml:trace>
  <inkml:trace contextRef="#ctx0" brushRef="#br0" timeOffset="16480.894">15454 9376,'24'0,"26"0,0 0,-26 0,26 0,25 0,-26 0,26 25,-26-25,26 25,-51-25,26 0,24 0</inkml:trace>
  <inkml:trace contextRef="#ctx0" brushRef="#br0" timeOffset="16887.6445">15950 9227,'0'25,"-25"0,25 25,0-1,0 1,0 24,0-49,0 25,0 24</inkml:trace>
  <inkml:trace contextRef="#ctx0" brushRef="#br0" timeOffset="17400.2742">16942 9128,'25'25,"0"25,-1-1,1 50,25-24,-25-1,-1 1,-24-51,25 51</inkml:trace>
  <inkml:trace contextRef="#ctx0" brushRef="#br0" timeOffset="17863.4774">17289 9252,'-25'0,"1"50,-1-25,-50 24,26 26,-26-51,-24 26,25 0,-1-1,26 1,24-25,-25-1,1 1</inkml:trace>
  <inkml:trace contextRef="#ctx0" brushRef="#br0" timeOffset="18696.264">17537 9847,'0'-74,"0"24,0 26,50 24,24 0,1 49,-1 1,-49-25,25-1,-26 26,-24-25,-24 0,-26-1,-24 1,24 0,-49 0,49 0,-24-25,49 0,-25 0,25 0,25 49,25-24,0 0,0-25,24 25,1 0,-25-25,24 0,1 0,-25 0,25 0,-26 0,26 0,-25 0</inkml:trace>
  <inkml:trace contextRef="#ctx0" brushRef="#br0" timeOffset="19219.376">18083 9401,'25'0,"0"0,-1 0,26 0,49 0,-24 0,49 0,-25 0,25 25,-25 0,-24-25,-100 0</inkml:trace>
  <inkml:trace contextRef="#ctx0" brushRef="#br0" timeOffset="19656.0833">18306 9674,'25'0,"49"0,1 0,-26 0,1 0,24 0,-24 0,-25 0,49 0,1 0,-1 25,-49-25,25 0,-26 0</inkml:trace>
  <inkml:trace contextRef="#ctx0" brushRef="#br0" timeOffset="20335.6998">19398 9575,'49'0,"26"0,-75 24,49 1,26-25,-26 25,1 0,-1-25,1 0</inkml:trace>
  <inkml:trace contextRef="#ctx0" brushRef="#br0" timeOffset="20793.0305">20266 9376,'0'25,"0"25,0 24,0 25,0 25,0 25,0-25,0 0,0 0,0-25,0-49,0-25</inkml:trace>
  <inkml:trace contextRef="#ctx0" brushRef="#br0" timeOffset="22239.3752">20365 9699,'25'-25,"0"25,-1 0,26 0,24 0,-49 25,25-25,-50 49,25-24,-1 25,1-50,-25 49,0 26,-25-51,1 1,-1 0,-25-25,1 0,-26 0,26 0,24 0,-25 0,-24 0,49 0,0-25,0 0</inkml:trace>
  <inkml:trace contextRef="#ctx0" brushRef="#br0" timeOffset="23020.8227">13941 10368,'74'50,"0"-25,-74 24,25-49</inkml:trace>
  <inkml:trace contextRef="#ctx0" brushRef="#br0" timeOffset="23439.5618">14189 10418,'0'0,"24"0,1 0,0 74,0 1,24 24,-24 0,25 0,-25 1,-1 48,-24-73,25-1,-25-24,0-100,0-24</inkml:trace>
  <inkml:trace contextRef="#ctx0" brushRef="#br0" timeOffset="23968.2664">14809 10517,'-50'0,"25"0,1 25,-51 0,1 24,-26-24,51 25,-26-25,1 24,0 1,49-25,-50 24,26-24,-1 0</inkml:trace>
  <inkml:trace contextRef="#ctx0" brushRef="#br0" timeOffset="24770.6992">15131 11361,'0'-25,"25"25,0-50,0 1,-25-1,0-25,24 1,1 0,-25-1,0 50,0-24,-25 74,1-1,24 26,0 49,-25-74,25 49,0 1,0-1,0-49,0 50,0-26,0-24,0 0,49-25</inkml:trace>
  <inkml:trace contextRef="#ctx0" brushRef="#br0" timeOffset="25136.0806">15702 11013</inkml:trace>
  <inkml:trace contextRef="#ctx0" brushRef="#br0" timeOffset="25652.3006">16446 10592,'25'0,"-1"49,1-49,-25 50,0-1,0 1,0 24,25 1,0-1,-25-49,25 25,-25-26</inkml:trace>
  <inkml:trace contextRef="#ctx0" brushRef="#br0" timeOffset="26211.1166">16744 10641,'0'25,"-25"-25,-25 50,0-1,1 1,-26-1,1 26,24-1,26-24,-26-1,25 26,0-50,25 0</inkml:trace>
  <inkml:trace contextRef="#ctx0" brushRef="#br0" timeOffset="27007.612">17041 11286,'0'-25,"0"1,0-1,50 0,-1 0,-24 25,25 0,24 25,-49 25,25-26,-50 26,0-25,0 24,0-24,0 0,0 0,-25 0,0 24,25-24,-50 25,1-50,-26 24,51-24,-26 25,25 0,0-25,25 25,25-25,50 0,-51 0,1 25,25-25,-25 0,24 0,-24 0,25 0,-1 0,26 0</inkml:trace>
  <inkml:trace contextRef="#ctx0" brushRef="#br0" timeOffset="27582.53">17959 10939,'0'-25,"50"25,-1 0,26 0,-26 0,26 0,-51 0,26 0,-25 0</inkml:trace>
  <inkml:trace contextRef="#ctx0" brushRef="#br0" timeOffset="27947.2858">18009 11137,'49'0,"26"0,-1 0,-24 0,24 0,0 0,-49 25,0-25</inkml:trace>
  <inkml:trace contextRef="#ctx0" brushRef="#br0" timeOffset="29736.734">19075 10840,'-25'0,"-24"0,49 49,-25 1,25-25,0 24,0 26,0-1,0-49,0 25,0-26,25 1,24 0,26-25,-50 0,49 0,-24 0,-1-50,-24 50,0-49,0-1,-25 0,0 1,0-1,-25-24,-25 24,1 50,24-25,0 1,0-1,-24 25,24 0,-25 0,25 25,1-1,-1 1,0 0,25 25,-25-50,25 49,0 1,0-1,25 1,0 0,-25-25,25-1,-1 1,1-25,50 0,-26-25,-24-24,25 49,-1-50,1 25,-50 0,0 1,-25 24,0 49,0 1,1-25,-1 24,0 26,0-1,25-24,-25-1,1 26,24-1,-25-49,25 25,0-1,0-24,0 25,0-1,0 1,0 24,0-24,0-25,0 24,0 1,0-25,0 24,0 1,0-25,25 0,24-1,1-24,24 0,1 0,-26 0,50 0,1-24,-26-1,-24-25,-26 1,1-1,-25 0,-25 1,1-51,-26 51,-24-1,-1 25,26-24,24 24,-25 25,1-25,49 0,0-24,0-26,0 26,49 24,1 0,24 0,-49 1,25 24,-1 0,1 0,24 0,1 0,-1 0,-49 0</inkml:trace>
  <inkml:trace contextRef="#ctx0" brushRef="#br0" timeOffset="31295.3027">13742 8558,'-25'0,"1"0,-1 0,-25 24,25-24,25 50,-24 0,-26-1,25-24,0 25,25 24,0-49,0 24,0 26,0-1,0-24,25 24,0 1,-25-1,0-49,0 25,0-1,0-24,0 25,0-1,-25 1,0-1,0-24,-24 25,-1-25,1-1,24-24,0 25,-25 0,26-25,-26 0,25 25,25 0,50-25,-1-25,1 25,0 0,-26 0,1 0,0 0,-25 25,-50-1,50 1,-49 25,-1-25,1 49,-1 1,25 24,-24 0,24-25,-25 1,50-26,-25-24,25 25,-24-1,-1-24,0 0,25 49,0-24,0 0,25 24,0-24,24-1,26-24,-51 0,26-25,0 0,-1 0,-24 0</inkml:trace>
  <inkml:trace contextRef="#ctx0" brushRef="#br0" timeOffset="79856.3758">11262 7045</inkml:trace>
  <inkml:trace contextRef="#ctx0" brushRef="#br0" timeOffset="80752.4177">11237 8483</inkml:trace>
  <inkml:trace contextRef="#ctx0" brushRef="#br0" timeOffset="97239.8432">4292 11137,'99'25,"50"0,49-25,-24 0,-25 0,-25 0,-50 0,-24 0,-1 0,1 0</inkml:trace>
  <inkml:trace contextRef="#ctx0" brushRef="#br0" timeOffset="132736.2314">13717 17686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6.30508" units="1/cm"/>
          <inkml:channelProperty channel="Y" name="resolution" value="46.26506" units="1/cm"/>
        </inkml:channelProperties>
      </inkml:inkSource>
      <inkml:timestamp xml:id="ts0" timeString="2019-10-17T18:01:22.175"/>
    </inkml:context>
    <inkml:brush xml:id="br0">
      <inkml:brushProperty name="width" value="0.05292" units="cm"/>
      <inkml:brushProperty name="height" value="0.05292" units="cm"/>
      <inkml:brushProperty name="color" value="#1F497D"/>
    </inkml:brush>
  </inkml:definitions>
  <inkml:trace contextRef="#ctx0" brushRef="#br0">15330 11931,'0'25</inkml:trace>
  <inkml:trace contextRef="#ctx0" brushRef="#br0" timeOffset="270.834">15528 11956</inkml:trace>
  <inkml:trace contextRef="#ctx0" brushRef="#br0" timeOffset="716.0161">15429 11956</inkml:trace>
  <inkml:trace contextRef="#ctx0" brushRef="#br0" timeOffset="162223.7431">14511 18653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6.30508" units="1/cm"/>
          <inkml:channelProperty channel="Y" name="resolution" value="46.26506" units="1/cm"/>
        </inkml:channelProperties>
      </inkml:inkSource>
      <inkml:timestamp xml:id="ts0" timeString="2019-09-08T16:04:03.539"/>
    </inkml:context>
    <inkml:brush xml:id="br0">
      <inkml:brushProperty name="width" value="0.05292" units="cm"/>
      <inkml:brushProperty name="height" value="0.05292" units="cm"/>
      <inkml:brushProperty name="color" value="#1F497D"/>
    </inkml:brush>
  </inkml:definitions>
  <inkml:trace contextRef="#ctx0" brushRef="#br0">7963 6474,'0'25,"0"0,24-25,1 24,0 1,0 0,24-25,-49 25,50 0,-25-1,0-24</inkml:trace>
  <inkml:trace contextRef="#ctx0" brushRef="#br0" timeOffset="1520.1132">8186 6400,'50'0,"-50"24,49 1,1 0,-25 0,24 0,1-1,-1 1</inkml:trace>
  <inkml:trace contextRef="#ctx0" brushRef="#br0" timeOffset="5513.8099">9029 6474,'-25'0,"1"0,-51 0,50 0,25 25,25 24,-25 1,25-25,0 0,0-1,-1 1,51-25,-1 0,-49 0,-25-25,0 1,0-1,25 0,0 25,-25 25,0 24,24-24,1-25,0 0,0 0,-25-74,0 24,0-24,0-1,0 51,-25-1,0 0,0 0,25 0,-49 25,49 25,0 0,0 0,25 0,-25 24,0-24,0 25,24-26,1 1,25 0,-50 25,25-50</inkml:trace>
  <inkml:trace contextRef="#ctx0" brushRef="#br0" timeOffset="6151.6983">9674 6524,'0'49,"25"-24,-25 25</inkml:trace>
  <inkml:trace contextRef="#ctx0" brushRef="#br0" timeOffset="6743.8367">9699 6424,'50'0,"-26"0,51 0,-1 0,1 0,-51 0</inkml:trace>
  <inkml:trace contextRef="#ctx0" brushRef="#br0" timeOffset="9415.4564">10046 6424,'0'0,"25"0,0 50,-25 24,25-49,-1-25,51 0,-1 0,-49 0,25-25,-50-49,-25 24,0 50,25-24,-50-1,26 0,-26 25,25 0,0 0,25 74,0-24,0 24,25-49,0 0,0-25,49 0,-74-25,0-24,25 24,0 50,0-1,-25 1,25 25,-1-50,1 49,-25-24,25 0,0-25,0 0,24 0,-24 25,0-25,0 25,24-25,1 24,24-24,-24 0,-25 0,-1 0,1 0,0-24,-25-26,0 25,0-24,0-1,0 25,0 0,0 1,-74-1,24 25,25-25,0 25,1 0,48 25,1 0,50-25,-26 0,-24 24,25 1,-1-25,-24 25,0-25,0 25,-1 24,1-24,-25 25,0-1,25-49,-25 50,25-25</inkml:trace>
  <inkml:trace contextRef="#ctx0" brushRef="#br0" timeOffset="27879.863">4614 7913,'50'0,"-26"0,26 0,0 0,-26 0,26 0,49 0,-74 0,74 0,-49 0,24 0,-49 0,25 0,-25 0,24 0,1 0,-25 0,49 0,0 0,1 0,-1 0,-24 0,24 0,-24 0,-1 0,1 0,-25 0,49 0,1 0,-50 0,49 0,-24 0,-1 0,1 0,-1 0,26 0,-26 0,51 0,-1 0,-25 0,-24 0,24 0,1 0,-1 0,-24 0,24 0,1 0,-26 0,-24 0,25 0,-26 0,51 0,-1 0,-24 0,-1 0,26 24,-1 1,1-25,-26 0,26 0,-26 0,-24 0,50 0,-26 0,26 0,-51 0,26 0,-25 0,24 0,1 0,0 0,24 0,25 0,-24 0,-1 0,-49 0,24 0,-24 0,25 0,24 0,-24 0,-1 0,26 0,-1 0,-24 0,49 0,-24 0,24 0,-50 0,-24 0,25 0,-25 0,49 0,25 0,-24 0,24 0,-50 0,51 0,-1 0,-25 0,-24 0,0 0,49 0,-25 0,-24 0,49 0,-25 0,1 0,-26 0,51 0,-1 0,0 0,-24 0,-26 0,50 0,1 0,-26 0,25 0,-49 0,49 0,0 0,-24 0,-26 0,1 0,49 0,-49 0,-1 0,51 0,-26 0,25 0,-49 0,24 0,1 0,-1 0,-24 0,24 0,25 0,0 0,-49 0,25 0,-26 0,-24 0,25 0,-1 0,1 0,-1 0,1 0,-25 0,24 0,26 0,-50 0,24 0,26 0,-26 0,26 0,-26 0,-24 0,25 0,24 0,-24 0,-25 0,-1-25</inkml:trace>
  <inkml:trace contextRef="#ctx0" brushRef="#br0" timeOffset="55992.2842">4391 12204,'25'0,"49"0,0 0,-49 0,50 0,-26 0,-24 0,49 0,1 0,-50 0,49 0,1 0,-1 0,-24 0,-1 0,1 0,-25 0,24 0,1 0,-25 0,24 0,-24 0,25 0,-1 0,-24 0,49 0,-24 0,-25 0,24 0,1 0,-25 0,24 0,26-25,-50 0,24 0,1 25,24 0,-49-24,25-1,-1 25,-24 0,25-25,-1 25,-24 0,25 0,-25 0,-25-25,74 25,-24 0,-26-25,26 25,0 0,-26-24,26-1,0 25,-26 0,26-25,24 25,-24 0,-25 0,25-25,-26 25,1 0,50-25,-26 25,-24 0,25-24,-26-1,1 0,0 25,0-25,0 0,-1 1,1-1,-25 0,0-25,0 1,0-26,0 51,-49-1,-26 25,50-25,-24 0,-1 25,50-25,-49 1,-26 24,50 0,-24-25,-1 25,25 0,-24 0,24 0,25-25,-75 25,1 0,24 0,-24 0,24 0,26 0,-26 0,-24 0,49 0,-25 0,1 0,24 0,-50 0,1 0,0 0,24 0,-25 0,26 0,24 0,-49 0,-1 0,1 0,24 0,-24 0,-1 0,26 0,-1 0,1 0,24 0,-50 0,26 25,-1-25,25 0,-24 25,-26-25,51 0,-26 0,25 24,0-24,0 25,-24-25,24 0,-25 0,1 0,49 25,-50-25,25 0,-49 25,24-25,1 0,24 25,-25-1,1-24,24 25,-25 0,1 0,24 0,0-25,0 24,1 26,-1-25,0 24,25 1,0 24,0-24,0 24,0 1,0-26,0 26,25-25,0-1,-1-49,1 25,-25 0,25 0,25-25,-26 0,1 0,0 24,25-24,24 0,-49 0,49 25,-24-25,-1 0,1 0,0 0,-1 0,-24 0,49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6.30508" units="1/cm"/>
          <inkml:channelProperty channel="Y" name="resolution" value="46.26506" units="1/cm"/>
        </inkml:channelProperties>
      </inkml:inkSource>
      <inkml:timestamp xml:id="ts0" timeString="2019-10-17T18:05:09.711"/>
    </inkml:context>
    <inkml:brush xml:id="br0">
      <inkml:brushProperty name="width" value="0.05292" units="cm"/>
      <inkml:brushProperty name="height" value="0.05292" units="cm"/>
      <inkml:brushProperty name="color" value="#1F497D"/>
    </inkml:brush>
  </inkml:definitions>
  <inkml:trace contextRef="#ctx0" brushRef="#br0">3523 7094,'0'75,"0"-26,0 1,0 24,0-49,0 25,0-1,0-24,0 25,0-26,0 26,24-75,26-49,0-1,24 1,0 0,50-50,-24 24,24 26,-50 24,-24-24,24 24,-24 1,-1 24,-24 0,-25 0,0 0</inkml:trace>
  <inkml:trace contextRef="#ctx0" brushRef="#br0" timeOffset="135482.0023">16868 7392,'24'0,"26"-25,-25 0,24 25,26 0,-1 0,-24 0,-25 0,-25 50,-50-25,25 24,-24-24,-1 0,25 0,0-25,1 24,-1-24,50 0,24 0,-24 0,0 0,49 0,-49 0,0 0,-25 25,25 25,-25-25,0-1,0 1,0 0,-25 25,0-26,0 1,0 0,25 0,-74-25,24 0,-24 0,49 0,0 0,1 0</inkml:trace>
  <inkml:trace contextRef="#ctx0" brushRef="#br0" timeOffset="138329.9528">17512 7739,'25'0,"-25"50</inkml:trace>
  <inkml:trace contextRef="#ctx0" brushRef="#br0" timeOffset="140007.6308">18033 7392,'0'0,"0"49,0 26,0-50,0-1,0 26,0 24,25-74,0 0,0 0,24 0,-24 25,0 25,-25-25,0 24,0 1,25-1,0-24,-25 25,-50-50,-24 0,-1 0,50-25,-24 0</inkml:trace>
  <inkml:trace contextRef="#ctx0" brushRef="#br0" timeOffset="140991.9653">18058 7392,'50'-25,"-1"25,26 0,-1 0,1 0,-26 0,-24 0</inkml:trace>
  <inkml:trace contextRef="#ctx0" brushRef="#br0" timeOffset="146840.0092">17413 8979,'25'25,"0"25,0-1,-25 26,0-50,0 24,0-24,0 0,24-25,1 0,0 0,49 0,1 0,-50 0,0 0,-1 25,-24-1,0 1,0 25,-24-50,-1 0,-50 25,50-1,1-24,-51 0,26 0,-26 0,50 0,-24 0</inkml:trace>
  <inkml:trace contextRef="#ctx0" brushRef="#br0" timeOffset="147611.6387">17537 8905,'25'0,"0"0,0 0,24 0,26 0,-26 0,26 0,-50 0</inkml:trace>
  <inkml:trace contextRef="#ctx0" brushRef="#br0" timeOffset="148781.9433">18133 9203</inkml:trace>
  <inkml:trace contextRef="#ctx0" brushRef="#br0" timeOffset="150030.0207">18455 9029,'25'0,"24"0,26 0,-50 0,24 0,-24 25,-25 24,0-24,0 25,0-1,0 1,0 0,0-26,0 26,0-25,-25 0,0-25,1 24,-1 1,25 0,-25 0,0 0,25 24,0-24,50-25,24 0,1 0,-51 25,26-25,0 0,-25 25</inkml:trace>
  <inkml:trace contextRef="#ctx0" brushRef="#br0" timeOffset="155049.9765">18827 7888</inkml:trace>
  <inkml:trace contextRef="#ctx0" brushRef="#br0" timeOffset="167654.1466">2704 9699,'50'0,"24"0,0 0,-24 0,0 0,24 0,-49 0,49 0,-24 0,-25 0,49 0,-24 0,-25 0,24 0,1 0,-25 0,49 0,-124 0,26 0,-51 0,1 24,-25 1,-1 25,26-25,24 24,26-24,-1 0,50-25,24 0,26-25,-51 0,1 0,25 25,-25-24,49-26,-24 25,24-24,-24 24,-26-25,51 25,-50 25,-1-24,-24-1,-24 25,-26-25,0 25,26 0,-26-25,25 25,-24-25,24 1,-25-1,25 0</inkml:trace>
  <inkml:trace contextRef="#ctx0" brushRef="#br0" timeOffset="202334.207">19398 7689,'0'-49,"0"24,0 0,0-49,0 49,24 25,1-25,0 0,49 25,1 0,-1 0,-24 25,-25 25,-1-1,1-24,0 0,-25 49,0 1,-25-50,-24-25,24 24,-25 1,25-25,1 0,-1 25,0 0,0 24,-24-49,24 50,0-25,0 25,0-26,1-24,24 25,-25 0,50 0,24 0,1-25,-25 0,24 0,26 0,-26 0,1 0,24 0,-49 0,25 0,24 0</inkml:trace>
  <inkml:trace contextRef="#ctx0" brushRef="#br0" timeOffset="203030.8332">20291 7863,'74'0,"0"0,-24 0,24 0,1 0,-50 0,24 0,1 0</inkml:trace>
  <inkml:trace contextRef="#ctx0" brushRef="#br0" timeOffset="203582.9023">20539 7913,'24'0,"51"0,-1 0,1 0,-51 0</inkml:trace>
  <inkml:trace contextRef="#ctx0" brushRef="#br0" timeOffset="204872.8011">21184 7739,'0'-25,"24"25,1-25,0 1,25 24,-1 0,-24 0,49 0,-49 0,-25 24,0 1,-25 0,1 0,24 0,-25-1,-25-24,50 25,-25-25,25 25,75-25,-1 0,-49 0,25 25,-50 0,24-1,1 26,0 25,0-1,0-49,-25 24,0 1,0-25,0 24,0-24,-50-25,0 0,-24 0,0 0,-1-25,26 1,-26-1,26 0,24 0,-50 25</inkml:trace>
  <inkml:trace contextRef="#ctx0" brushRef="#br0" timeOffset="206054.7991">21878 7739,'-25'0,"25"50,0-1,0-24,-25 0,1 24,24-24,0 25,0 0,24-26,-24 26,0 0,25-50,-25 24,75-24,-51 25,26 0,0-25,-1 0,-24-25,25-24,-25-51,24 26,-24-25,-25 24,0-24,0 0,-25 24,0 1,1 74,24-25,-50 25,-24 0,24 0,25 0,-25 0,50 25,-49-25,-1 25,50 49,-25-24,25 24,-24-49,24 0,0 24,0-24,0 0,24 0,1 24,-25-24</inkml:trace>
  <inkml:trace contextRef="#ctx0" brushRef="#br0" timeOffset="229479.4756">13643 18901,'-25'0,"-24"0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6.30508" units="1/cm"/>
          <inkml:channelProperty channel="Y" name="resolution" value="46.26506" units="1/cm"/>
        </inkml:channelProperties>
      </inkml:inkSource>
      <inkml:timestamp xml:id="ts0" timeString="2019-09-08T16:06:54.101"/>
    </inkml:context>
    <inkml:brush xml:id="br0">
      <inkml:brushProperty name="width" value="0.05292" units="cm"/>
      <inkml:brushProperty name="height" value="0.05292" units="cm"/>
      <inkml:brushProperty name="color" value="#1F497D"/>
    </inkml:brush>
  </inkml:definitions>
  <inkml:trace contextRef="#ctx0" brushRef="#br0">2853 12973,'25'25,"24"-25,26 0,-26 0,1 0,24 0,1 0,-1-25,-24 0,-25 25,-1 0,1 0,50 0,-51 0,51 0,24 25,0 0,0-25,1 0,-1 24,-25 1,-49-25,25 0,-25 0,24 0,26 0,-1 0,-24 0,-1 0,26 0,-26 0,1 0,-1 0,1 0,24 0,1 0,-1 0,-49 0,25 0,-25 0,24 0,26 0,-26 0,-24 0,25 0,-26 0,26 0</inkml:trace>
  <inkml:trace contextRef="#ctx0" brushRef="#br0" timeOffset="18974.6264">4292 13543,'0'25,"0"0,24 0,1 49,0 1,0-1,0 0,-25-24,24 0,1 24,-25 0,25-49,0 25,0 24,24-24,-24 0,25-26,-50 1</inkml:trace>
  <inkml:trace contextRef="#ctx0" brushRef="#br0" timeOffset="20207.8491">4912 13568,'-25'0,"-25"0,1 0,24 25,0 0,-25-25,26 25,-26 24,0-24,50 0,-49 0,24-1,-25 1,50 0,-24 0,-1 0,0-1,0 26,0-25,1-25,-1 49,-25-24,25 0,1-25,-1 25,0 0,0 24,25-24,-25 0,25 0,-24 24,-1-49</inkml:trace>
  <inkml:trace contextRef="#ctx0" brushRef="#br0" timeOffset="37345.5438">3498 13543,'-25'-24,"25"-1,25 0,0 0,-1 0,26 25,0-24,-26-1,1 25,50 0,-26-25,-24 25,0 0,0 0,-1 50,-24-26,25 51,0-1,-25 1,25-51,-25 26,0 0,0-26,-25 1,0 0,0-25,-24 25,24 0,-25-1,50 1,-49-25,-1 25,25-25,-24 25,-1 0,50-1,-74-24,24 25,25 0,1 0,-1-25,25 25,0-1,0 26,0 24,0-49,49-25,-24 0,50 0,-1 0,0 0,-24 0,0 0,-1 0,1 0,-100 0</inkml:trace>
  <inkml:trace contextRef="#ctx0" brushRef="#br0" timeOffset="38733.9821">5259 13866,'50'0,"-1"0,26 0,-1 0,-24 0,49 0,0 0,-49 0,-26 0,26 0,-25 0</inkml:trace>
  <inkml:trace contextRef="#ctx0" brushRef="#br0" timeOffset="39390.9585">5408 14114,'25'0,"-1"0,51 0,-50 0,49 0,0 0,-24 0,24 0,1 0,-1 0,-24 0</inkml:trace>
  <inkml:trace contextRef="#ctx0" brushRef="#br0" timeOffset="44854.8023">7219 13519,'0'49,"0"50,24-49,1 49,0-24,0 49,0-25,-25-25,0 1,24-1</inkml:trace>
  <inkml:trace contextRef="#ctx0" brushRef="#br0" timeOffset="45398.4649">7739 13444,'-24'0,"-1"25,-50 25,1 24,-75 50,0-50,-49 75,49-74,-49 98,24-49,-24 0,74 0,24-74,51-25,24 0,0-1</inkml:trace>
  <inkml:trace contextRef="#ctx0" brushRef="#br0" timeOffset="46021.9258">8161 13841,'50'0,"-1"0,26 0,-26 0,26 0,-1 0,1 0,-26 0,26 0,-26 0</inkml:trace>
  <inkml:trace contextRef="#ctx0" brushRef="#br0" timeOffset="46454.7116">8682 13519,'0'24,"-25"26,0-25,25 0,-24 24,24-24,0 25,0-1,0 1,0-25,0 49,0-24</inkml:trace>
  <inkml:trace contextRef="#ctx0" brushRef="#br0" timeOffset="47422.319">9575 13370,'50'0,"-1"0,1 0,24 0,1 0,-51 0,26 0,0 0,-26 0,26 0,0 25,-26-1,1 26,0-50,-25 25,0 0,0 24,0-24,0 25,-25-1,0 26,-24 24,-1-50,1 26,-1-1,0-49,1 25,24-26,0-24,0 25,1 0,-1 0,25 0,25 24,-1 1,1-25,74 0,50-1,-50 1,-49-25,24 0,-24 0,-25 0</inkml:trace>
  <inkml:trace contextRef="#ctx0" brushRef="#br0" timeOffset="48751.1222">10939 13568,'0'-25,"-25"25,1 25,-1 0,-25 0,1 24,-1 1,50 0,-50-1,26 1,24-1,-25 1,25-25,0 49,0-24,0-25,0 49,25-49,-25 0,49-25,26 0,-26 0,26 0,-1 0,-49 0,49-25,1 0,-26-25,1 1,-1-1,-24 25,0-24,0-26,0 26,0-1,-1 25,1-49,-25 24,0 1,0-1,0-24,0 49,0-25,0 26,-49 24,-26 0,25 0,26 0,-1 0,0 0,-25 0,26 0,-1 24,0-24,25 25,-25 0,0 0,1 0,-1-1,0-24,25 25</inkml:trace>
  <inkml:trace contextRef="#ctx0" brushRef="#br0" timeOffset="50239.6573">12031 13370,'-25'25,"0"24,0-24,0 49,1-24,-1 0,0-26,25 26,-25 0,25-26,0 26,-25-25,1 0,24 24,0 26,24-1,26-24,-25-26,49 26,1-25,-26-25,1 0,-25 0,24 0,-24 0,49 0,1 0,-26 0,26-50,-1-24,-49-1,50 1,24-25,-25-25,-24 49,24 1,-24 0,-25 24,-1 0,1 1,-25-1,0 25,0-24,0 24,0-25,0-24,-25 49,-24 25,24 0,-25 0,1 0,24 0,-25 0,-24 0,49 0,-24 0,-1 0,0 0,26 0,-1 0,-25 0,0 0,26 25,24 0,-25-25,0 24,25 1,-25 0,0-25,1 25,24 0,-25 0,0-1,0 1,25 0,-25 25,1-26,-1 26</inkml:trace>
  <inkml:trace contextRef="#ctx0" brushRef="#br0" timeOffset="60174.4703">4589 15056,'0'25,"25"0,0 49,0 26,-1-26,26 25,-25-24,24-1,-24-24,0 24,-25-24</inkml:trace>
  <inkml:trace contextRef="#ctx0" brushRef="#br0" timeOffset="60550.2333">5085 15230</inkml:trace>
  <inkml:trace contextRef="#ctx0" brushRef="#br0" timeOffset="60964.004">5085 15180,'0'25,"0"0,0 0,-24 0,24-1,-25 51,0-25,25-1,-50-24,25 25,1 24,-26 0,-24 1,24-26,0-24,50 0,-24 25,-1-26,0-24</inkml:trace>
  <inkml:trace contextRef="#ctx0" brushRef="#br0" timeOffset="61606.2829">5408 15478,'25'0,"24"0,1 0,24 0,-24 0,-1 0,26 0,24 0,-25 0,26 0,-1 0,-25 0</inkml:trace>
  <inkml:trace contextRef="#ctx0" brushRef="#br0" timeOffset="62129.0946">5532 15850,'0'0,"74"0,25 0,25 0,0 0,50 0,-25 0,-25 0,-25 0,-74 0</inkml:trace>
  <inkml:trace contextRef="#ctx0" brushRef="#br0" timeOffset="63150.6778">6946 15701,'0'-24,"49"-26,-24 0,0 1,-25-1,0-24,25-1,-1 50,-24 1,25-51,-25 1,0 123,0 1,0 0,0 24,0 1,0-1,0-24,0 24,0-24,0-26,0 51,0-26,0 1,0 0</inkml:trace>
  <inkml:trace contextRef="#ctx0" brushRef="#br0" timeOffset="64528.8884">7516 15180,'0'75,"0"-26,-25 26,1-50,24 0,0 24,0-24,0 25,0-1,0 1,24-1,-24 1,25 0,0-26,-25 26,50-25,-1-25,-24 0,25 0,24 0,-49 0,24 0,1 0,-25 0,24 0,1 0,0 0,-26 0,26-25,-50-49,0 24,0 0,0-24,0 49,0-24,0-1,0 25,0-49,0-1,0 26,0 24,0-25,0-24,-25 49,0 0,1 0,-1 1,-50 24,1 0,0 0,24 0,-24 0,-1 0,1 0,49 0,-49 0,24 24,25 1,-24-25,24 25,-25 0,25-25</inkml:trace>
  <inkml:trace contextRef="#ctx0" brushRef="#br0" timeOffset="66526.1137">8632 14982,'-24'0,"-1"0,0 50,25-1,0-24,0 0,0 0,0 24,0 26,0-26,0 1,0 0,0-26,0 51,0-26,25 1,-25-25,49 0,1 24,24-24,1 25,-50-26,24-24,1 25,-25-25,24 0,1 0,-1 25,-24-25,50 0,-1 0,-49 0,0-50,0-24,24 24,-24-24,0 0,0-1,-1 1,-24 49,25-50,0 26,0-1,-25 25,0-24,0-1,0 25,0-24,-25 24,25 0,-50 0,26 1,-1 24,-25-50,1 25,-1 0,0 25,-24 0,24 0,1 0,-1 0,0 0,-24 0,49 0,-24 0,24 25,25 0,-25 0,0 0,0-25,25 24,-24 1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6.30508" units="1/cm"/>
          <inkml:channelProperty channel="Y" name="resolution" value="46.26506" units="1/cm"/>
        </inkml:channelProperties>
      </inkml:inkSource>
      <inkml:timestamp xml:id="ts0" timeString="2019-10-17T18:10:21.366"/>
    </inkml:context>
    <inkml:brush xml:id="br0">
      <inkml:brushProperty name="width" value="0.05292" units="cm"/>
      <inkml:brushProperty name="height" value="0.05292" units="cm"/>
      <inkml:brushProperty name="color" value="#1F497D"/>
    </inkml:brush>
  </inkml:definitions>
  <inkml:trace contextRef="#ctx0" brushRef="#br0">1811 9823,'25'0,"0"0,24 0,1 0,0 0,24 0,25 0,25 0,50 0,-1 0,1 0,0 0,-1 0,1 0,-50 0,0 0,-25 0,-49 0,-1 0,26 0,-1 0,26 0,-1 0,-25 0,25 0,25 0,-24 0,-1 0,-25 0,-24 0,-1 0,1 0,0 0,24 0,1 0</inkml:trace>
  <inkml:trace contextRef="#ctx0" brushRef="#br0" timeOffset="1849.197">16421 9823,'50'0,"24"0,-24 0,49 0,75 0,24 0,25 0,75 0,0 0,-1 0,1 0,-1 0,1 0,-50-25,-124 25,-74-25,-75 25</inkml:trace>
  <inkml:trace contextRef="#ctx0" brushRef="#br0" timeOffset="72359.3079">6921 15230,'0'-25,"25"0,-1 25,51 0,-1-24,-49 24,0 0,0 24,24-24,1 25,-25 0,0 0,-25 49,0-24,0-25,0 0,0 24,-25-49,0 50,0-25,0-1,-24-24,24 25,-25 25,1-25,49-1,-25 1,-25-25,50 25,-25 25,1-26,-1-24,25 50,-25-25,0 0,25-1,0 1,25-25,25 0,24 0,-49 0,24 0,1 0,-25 0,25 0,-1 0,1 0,24 0,1 0</inkml:trace>
  <inkml:trace contextRef="#ctx0" brushRef="#br0" timeOffset="76486.1711">6846 15329,'25'25,"0"-25,0-25,24 25,-24-25,0 25,49 0,-49 0,0 25,0-25,-25 50,0 24,0-49,0 0,0 25,0-26,-25 1,0 0,0 0,1-25,-26 25,25-25,25 24,-25 1,1 0,-1-25,0 25,0 0,0-1,25 1,-24 0,24 0,0 0,0-1,49 1,-24-25,0 0,49 0,1 0,-26 0,1 0,24 0,-49 0,25 0,24 0,-49 25,-25 0,-74-25,24 0,0 0,1 0,24 0,-25 0,1 0,24 0,-50 0,75-25,0 0,25-49,-25-1,25 75,-25-49,25 24,0-25,-1 26,1-1,0-25,0 50,-25-49,25 24,-25 0,25 0,-1 0,1 1,-25-26,25 50,0-50,-25 25,0 1,-25 24,-25-25,26 25,-26 0,25 0,0-25,-24 25,-1 0,-24 0,49 0,0 0,-49 0,49 0,50 0,24 0,1 0,-25 0,24 0,-49 25,0 24,0 1,0-25,0 0,0 0,0 24,0 26,0-51,-25 1,1-25,24 25,-50 0,25 0,0-25,-24 24,-1-24,25 25,1 0,-26 0,25 0,0-1,1 1,24 25,0 24,74-74,-49 25,24-25,1 0,-25 0,24 0,-24 0,50 0,-1 0,-49 0,0 0,49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6.30508" units="1/cm"/>
          <inkml:channelProperty channel="Y" name="resolution" value="46.26506" units="1/cm"/>
        </inkml:channelProperties>
      </inkml:inkSource>
      <inkml:timestamp xml:id="ts0" timeString="2019-09-08T16:15:18.908"/>
    </inkml:context>
    <inkml:brush xml:id="br0">
      <inkml:brushProperty name="width" value="0.05292" units="cm"/>
      <inkml:brushProperty name="height" value="0.05292" units="cm"/>
      <inkml:brushProperty name="color" value="#1F497D"/>
    </inkml:brush>
  </inkml:definitions>
  <inkml:trace contextRef="#ctx0" brushRef="#br0">14561 4812,'49'-25,"100"-248,-149 249,0-26,0 25,0 0,0 1,-25 24,25 49,0-24,0 25,0-1,0 1,25 24,-25-24,25-50,0 49,0 1,-25-25,24 49,-24-49,50 0,24 0,-24-25,24 0,-49 0,25 0,-1 0,-49-50,0-24,0-1,0 26,0-26,0 50,0 75,0-25,25 24,-25-24,0 50,25-26,0 1,0-50,-25 25,0 0,0-1,-25-24,25-74,0 24,0 26,0-26,0-25,0 51,0-1,25-25,-1 25,51 25,-26 0,26 0,-1 0,-49 0,-25 25,0 50,0-1,25-24,0-25,0 24,49-49,0 0,-49 0,0-25</inkml:trace>
  <inkml:trace contextRef="#ctx0" brushRef="#br0" timeOffset="1706.3846">16247 4539,'-24'0,"24"50,0-1,0 1,0-25,0 24,0 1,0-25,0 49,0 1,24-50,1-25,50 0,-1 0,-24-25,-26 25,26-50,-25 25,-25 1,0-51,0 1,0-1,0 26,-25 24,-25 0,1 0,-26 25,26 0,-1 0,25 25,1-25,24 50,0-1,0-24,0 25,0-26,0 51,0-50,0 0,24-25,1 24,0-24,25 25,24-25,-49 0,24 0,1 0,0 0,-26 0,-24-25,25-24,0-1,0 50,-25 25,0 49,0-24,0-25,0 24,25-24,0-25,49 0,-24 0,-26-25,1-24</inkml:trace>
  <inkml:trace contextRef="#ctx0" brushRef="#br0" timeOffset="2215.713">17116 4738,'0'-25,"24"25,26 0,0 0,-1 0,-24 0,25 0,-26 0</inkml:trace>
  <inkml:trace contextRef="#ctx0" brushRef="#br0" timeOffset="2743.6603">17240 4862,'49'0,"-24"0,49 0,1 0,-26 0,1 0,0 0</inkml:trace>
  <inkml:trace contextRef="#ctx0" brushRef="#br0" timeOffset="4300.112">18009 4539,'24'0,"1"-25,0 1,0-1,0 0,-1-25,1 26,0-1,-25 0,0-25,0 26,0-1,0 0,-50 25,26 0,-26 0,25 0,0 0,25 25,-24 0,24 49,0 0,0 1,0-50,0 24,0 1,0-1,0-24,24 0,1 0,-25 0,0-1,25 26,0-25,0 0,-1 0,-24-1,25 1,50-25,-51 0,26 0,-25 0,24 0,-24 0,0-25,-25 1,0-1,-25 25</inkml:trace>
  <inkml:trace contextRef="#ctx0" brushRef="#br0" timeOffset="5561.5435">18405 4812,'25'0,"0"25,-25 0,25 0,0-1,24 1,-24-25,0 0,24 0,-24-25,25 25,-50-24,0-26,0-25,0 26,0-1,0 1,0-1,-50 50,-24 0,-1 0,26 0,-26 0,51 0,-1 25,25 0,0 24,0-24,0 0,0 0,25 24,-1-24,1-25,50 0</inkml:trace>
  <inkml:trace contextRef="#ctx0" brushRef="#br0" timeOffset="7176.8732">18852 4663,'25'0,"0"0,-25 50,0-25,24-1,-24 1,25 50,-25-26,25-24,25-25,-26-25,26 1,-50-1,25-25,-25 0,0 1,0-1,-75 50,26 0,24 0,0 0,25 75,0-26,25 26,0-50,-25 24,25-49,-1 25,1-25,0 0,0 0,-25-50,0 1,25 49,-25-25,0 124,0 25,0 25,0-25,0 0,49 25,-49-50,0-49,25-1,-25-24,-25-25,0-25,1 0,-1 1,0-26,25-24,0 24,0 0,0 1,25-1,-25 25,49 25,1-24,-50-1,25-25,0 50,-1-49,1 24</inkml:trace>
  <inkml:trace contextRef="#ctx0" brushRef="#br0" timeOffset="8371.3725">19398 5159,'24'0,"1"0,25 0,24 0,-24-24,-50-26,0-24,0-1,0 50,-25 25,-25 0,-24 0,0 0,74 75,0-26,0 26,0-1,0 1,0-51,24 1,1 0,0-25,0 0,24 0,1 0,-25 0,24 0,1 0,-25 0,24 0,-24 0,0-25,-25 0</inkml:trace>
  <inkml:trace contextRef="#ctx0" brushRef="#br0" timeOffset="10096.9192">20067 4713,'25'49,"-25"-24,25-25,0 25,0 0,-1-25,51 0,-1 0,-24 0,-25 0,24-25,-24 0,0 0,0 1,-25-1,24 0,1 0,0 25,-25-25,0-24,-25 24,0 0,1 0,-1 1,-25-1,1 25,-26 0,26 0,24 0,0 25,0 24,-24-24,24 0,25 49,0 1,0-1,0-24,0 24,25-49,-1 25,1-26,25-24,-1 0,-24 0,25-24,-25-1,-1-50,1 26,0-1,0 50,0-25,-50 25,0 0,25 75,0-1,0-49,0 49,0-24,0-25,0 0,25-25,24 0,1-25,0-25,-1 50,-49-49,50 24,-25-25,24 25,-24 1,0-1</inkml:trace>
  <inkml:trace contextRef="#ctx0" brushRef="#br0" timeOffset="14432.2347">14982 5606,'0'0,"0"25,75-25,-1 0,-74-25,50 0,-25 0,-1 0,-24-24,25 49,-25-50,25 1,-25 24,0 0,0 0,0-24,0 24,0 0,-25 25,-24 25,24 0,0-1,25 26,-25-25,25 24,0 26,0-1,0-24,0-25,0 24,25 1,0-25,0 24,-1-24,-24 0,25 0,0 0,0-25,24 0,26 0,-1 0,-49 0,-25-25,0-25,0-24,0 98,0 51,25-25,0-26,24 26,-24-25,0-25,49 0,1 0,-50 0,24 0,1-25,-25 0,-1 25,1 0,0-25,-25 1,25 24,-25-75,0 1,-25 74,25-50,-25 25,0 0,1 25,-51 0,1 0,49 0,0 0,0 0,1 50,-1-25,25 49,0 1,25-75,-1 49,-24-24,25 0,25-25,-1 0,26 0,-1 0,-49 0,-25-25,0-24,0-26,0 50,0 0,0 1,0-1,0 74,0-24,0 25,0 24,0-24,0 0,0-1,0 1,0 24,0 1,0-1,0-24,0-1,0-24,25 25,0-26,-25 1,0 50,0-1,0-24,0 24,-25-49,25 0,0 0,-25-1,-49-24,49-24,-25-1,25-25,1 0,-1 26,25-1,0-25,0-24,0 24,25 1,-1 24,1 0,25 0,-1 0,1 1,-25-26,0 50,-1-25,26 0,-50 1,25 24,0-25,-1 0,1 0,0 25,0-25,0 1,24-1,-24 25,0 0</inkml:trace>
  <inkml:trace contextRef="#ctx0" brushRef="#br0" timeOffset="16251.1146">16595 5680,'-25'0,"25"50,0 24,0 1,0-50,0 24,0 1,0-1,25-24,-1-25,1 0,25 0,24 0,1 0,-26 0,-24-25,25-24,-1-1,-24 1,0 24,0 0,-25-25,0 25,0-24,0-1,-25 1,0 24,0 25,-49 0,0 0,-1 0,26 0,24 0,25 25,0-1,0 26,0 0,0-26,0 51,0-25,0-26,0 1,0 25,49-50,-24 0,25 0,24 0,-24 0,-25 0,24 0,1 0,-25-25,24-25,-24 1,0 24,0-25,-1 25,-24 75,0 0,0 24,0-49,0 25,25-1,74-49,1-25,-1 1,0-26</inkml:trace>
  <inkml:trace contextRef="#ctx0" brushRef="#br0" timeOffset="16696.514">17959 5779,'25'0,"0"0,24 0,26 0,-26 0,1 0,-1-24,1 24</inkml:trace>
  <inkml:trace contextRef="#ctx0" brushRef="#br0" timeOffset="17104.3627">18157 5953,'25'0,"0"0,49 0,1-25,-75 1,49 24,26 0,-75-25</inkml:trace>
  <inkml:trace contextRef="#ctx0" brushRef="#br0" timeOffset="18703.6657">18926 5779,'25'0,"0"-24,0-1,-25 0,0 0,25-24,-1 24,-24 0,0-49,0-1,0 50,-24-24,-1 49,25 49,0 26,0-26,0 1,0 24,0-49,0 50,0-1,0-49,0 25,0-1,0 1,0-25,0 24,0-24,0 25,25-1,-1-24,1-25,0 0,25-25,-1 0,-24 1,0 24,0-50,-1 25,-24 0,0 1,25-26,-25 25,0 100,0-26,0-24,0 0,25 0,0-25,24 0,1 0,0 0,-26 0,1 0,25-25,-50 0,49 0,-24 0,0 1,-25-1,0-50,-25 51,0-1,1 0,24 0,-75 25,1 0,74 25,-25 0,0 0,0-1,1 26,-1-50,0 25</inkml:trace>
  <inkml:trace contextRef="#ctx0" brushRef="#br0" timeOffset="20256.4257">19844 5953,'25'0,"-25"75,0-26,0-24,25 0,49-25,-24-25,-25 0,-1 0,1 1,-25-26,0 25,0-24,0 24,0-50,0 26,-25 49,-24 0,24 49,0-24,-24 0,24 25,25 24,0-49,0 24,25-24,-1-25,26 0,-50-25,25-24,0 74,-1 24,-24 26,25-1,0 25,0 50,0-50,-1 0,-24-24,25-26,-25 1,0 0,-25-50,1 0,-1-50,0 25,0-24,25-1,0 25,0-24,0-1,0 0,25 26,0-1,24 0,1-25,-25 26,24-1</inkml:trace>
  <inkml:trace contextRef="#ctx0" brushRef="#br0" timeOffset="20762.5193">20340 6102,'25'25,"0"0,-25-1,0 26,0 0,0-26,0 26,0 0,0-26,25 1,-1-25</inkml:trace>
  <inkml:trace contextRef="#ctx0" brushRef="#br0" timeOffset="21823.8808">20563 6152,'0'49,"0"-24,0 25,25-26,0-24,-25 25,25 0,0-25,-1 0,26 0,-25-25,0 0,24 1,-49-51,0 50,0-24,0-1,-25 50,1 0,-26 0,25 50,0-25</inkml:trace>
  <inkml:trace contextRef="#ctx0" brushRef="#br0" timeOffset="22303.7639">21010 5879,'25'-25,"0"0</inkml:trace>
  <inkml:trace contextRef="#ctx0" brushRef="#br0" timeOffset="23570.5564">21134 5755,'25'0,"-50"0,75 0,-50 24,0 26,0 0,0-1,0-24,0 50,24-51,51-24,-26 0,-24-24,25-26,-25 25,-1-24,1-1,-25 25,0-25,0 1,0-26,0 1,0 49,0-24,0-1,0 25,-25 0,1 1,-1 24,0 0,0 0,0 0,1 49,-1-24,25 25,-25-1,0 1,25-25,-25-1,25 1,0 50,0-1,0 1,0-26,0 1,25-50,50 0,-26-25,-24-25,0 1,-25-1,0 0,0 1,0-1,0 75,0 25,0-1,0-24,0 50,0-26,0-24,0 25,0 24,74-74,1 0,-26-25,26 0,-1 1,-24-1,24 0,-49 0,24-24,-24 24</inkml:trace>
  <inkml:trace contextRef="#ctx0" brushRef="#br0" timeOffset="35041.0271">8980 6995</inkml:trace>
  <inkml:trace contextRef="#ctx0" brushRef="#br0" timeOffset="85919.108">9203 13345,'74'0,"-24"0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6.30508" units="1/cm"/>
          <inkml:channelProperty channel="Y" name="resolution" value="46.26506" units="1/cm"/>
        </inkml:channelProperties>
      </inkml:inkSource>
      <inkml:timestamp xml:id="ts0" timeString="2019-10-17T18:23:50.39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14734 3274,'0'-25,"0"-24,0 24,0-49,0-1,0 50,0 1,0-51,25 75,-25 50,25-25,-25-1,0 26,0-25,0 24,0 26,0-26,0 26,0-50,25 24,0-49,-25 50,24-1,1-24,-25 25,0-25,0-1</inkml:trace>
  <inkml:trace contextRef="#ctx0" brushRef="#br0" timeOffset="1399.3087">15305 2679,'-75'0,"26"0,-26 0,51 0,-1 0,-25 25,50 0,0 24,0 26,25-51,0 1,0-25,49 25,-24-25,24 0</inkml:trace>
  <inkml:trace contextRef="#ctx0" brushRef="#br0" timeOffset="1991.4407">15677 3101,'25'0,"0"0,-1 0,26 0,24 0,-24 0,24 0</inkml:trace>
  <inkml:trace contextRef="#ctx0" brushRef="#br0" timeOffset="2503.1722">15727 3225,'24'0,"26"0,24 0,1 0,-50 0</inkml:trace>
  <inkml:trace contextRef="#ctx0" brushRef="#br0" timeOffset="4336.7771">16347 3076,'24'0,"26"-25,-25 25,0-50,-1 26,1-26,0 50,0-50,0 1,-1 24,1-25,-25-24,0 24,0 25,0 1,-25-1,-24 25,-1 0,1 0,24 0,0 0,25 49,0 26,0-25,0 24,0-24,0-26,0 1,0 0,0 25,25-26,-25 1,0 50,0-26,0-24,0 25,0-1,0-24,0 25,0 24,0 0,25-24,-1-25,-24 24,25-49,50 0,-51 0,26 0,0 0,-50-24,49 24,-24-25,-25 0,25 25,0-25,-25-24,0 24,-50 0,-24 0,49 0,0 25,-25 0,-24 0</inkml:trace>
  <inkml:trace contextRef="#ctx0" brushRef="#br0" timeOffset="14999.471">20563 2555,'-49'0,"-1"0,1 0,-1-25,0 0,26 25,-51-25,26 25,-26 0,50 0,-24 0,-26 0,1 0,-1 0,-24 0,25 0,-1 0,26 0,-26 0,26 0,24 0,-49 0,49 0,0 0,-49 25,24 0,0 0,26 0,-26-1,0 1,1 0,49 0,-50-25,0 25,50 0,-24-25,-26 24,50 1,-50 0,26-25,-1 25,0 24,-25-24,26 25,-1-25,0 24,0 1,25-1,-25-24,1 25,-1-25,25-1,0 51,0-1,25-24,-1-25,26 24,-25-24,24 25,1-26,-25 1,0-25,24 0,1 0,-25 0,-1 25,26-25,0 0,-1 25,26-25,-1 25,-24 0,24-1,25-24,1 0,-51 25,1 0,24-25,-24 0,24 0,-24 0,49 0,0 0,25 0,-24 0,-1 0,0 0,-25 0,26 0,-26 0,-24 0,-26-25,51 0,-26 25,26-24,-25-1,24-25,0 25,1 0,-1 1,-24 24,-25-50,-1 25,1-24,0 49,-25-50,25 25,-25 0,25-24,-1-26,-24 51,0-26,0 0,0 26,0-26,0 0,0 26,-24-26,-1 25,25 0,-50-24,1-1,-1 25,50 1,-50-1,26 0,-26 0,25-25,0 26,1 24,-26-25,50 0,-50 0,-24 0,-1 1,51-1,-51 0,26 25,-1 0,50-25,-25 25,0 0,-24 0,24-25,-25 1,1 24,-26 0,1 0,24 0,-24 0,0 0,-1 0,26 0,-26 0,50 24,0-24,-49 0</inkml:trace>
  <inkml:trace contextRef="#ctx0" brushRef="#br0" timeOffset="45151.819">9724 7342,'74'0,"1"0,-51 0,26 0,0 0,-1 0,1 0,-1 0,-24 0,50 0,-1 0,1 0,-51 0,26 0,-25 0,49 0,1 0,-1 0,-24 0,24 0,0 0,1 0,-26 0,26 0,-1 0,1 0,-26 0,1 0,0 0,-26 0,51 0,-26 0,-24 0,0 0,0 0,24 0,1 25,-25 0,0-25,24 0,-24 0,25 0,-1 0,-24 0,25 0,-1 0,-24 0,25 0,24 0,-49 0,24 0,1 0,-25 0,24 0,-24 0,25 25,0-25,-26 0,26 24,0 1,-1-25,-24 0,25 0,-26 0,1 0,50 0,-1 0,-49 0,24 0,1 0,-25 0,24 0,-24 0,25 0,24 0,-49 0,25 0,24 0,1 0,-51 0,51 0,-26 0,-24 0,50 0</inkml:trace>
  <inkml:trace contextRef="#ctx0" brushRef="#br0" timeOffset="96080.1522">9153 10567,'-49'49,"24"1,-25 24,25-24,-24 0,24-1,25-24,-25 25,0-26,1 26,24-25,-25 24,0 1,25 0,0 24,-25-49,0 25,25-1,0 1,25-25,0-1,49 1,-74 0,50-25,-25 0,0 0,49 0,-49 0,24 25,1 0,0-25,-26 24,26-24,-25 0</inkml:trace>
  <inkml:trace contextRef="#ctx0" brushRef="#br0" timeOffset="116679.5789">9327 13444,'74'0,"1"0</inkml:trace>
  <inkml:trace contextRef="#ctx0" brushRef="#br0" timeOffset="116924.4346">9451 13444,'0'0,"-25"0,0 0,1 0,-26 0,-25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6.30508" units="1/cm"/>
          <inkml:channelProperty channel="Y" name="resolution" value="46.26506" units="1/cm"/>
        </inkml:channelProperties>
      </inkml:inkSource>
      <inkml:timestamp xml:id="ts0" timeString="2019-10-17T18:27:00.56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2382 6871,'24'-25,"26"25,24 0,26 0,-26 0,25 0,-49 0,24 0,-24 0,-25 0,49 0,1 0</inkml:trace>
  <inkml:trace contextRef="#ctx0" brushRef="#br0" timeOffset="521.3531">2927 6449,'0'50,"25"-1,-25-24,0 25,0-1,0 1,0 24,0 1,0-1,0-24,0 0,0-1,0-24,0 25,0-26</inkml:trace>
  <inkml:trace contextRef="#ctx0" brushRef="#br0" timeOffset="114871.4402">4862 9649,'25'-25,"24"25,1-25,-25 25,0-24,24-1,1 0,-25-25</inkml:trace>
  <inkml:trace contextRef="#ctx0" brushRef="#br0" timeOffset="115664.2105">4936 9971,'25'0,"25"0,0-24,-50-1,49 0,-24 25,0-50</inkml:trace>
  <inkml:trace contextRef="#ctx0" brushRef="#br0" timeOffset="118295.9387">5507 9277,'0'-25,"74"25,1 0,-50 0,24 0,-24 0,49 25,1-25,-50 25,-25 49,0-49,0 25,-50-26,25-24,0 0,1 25,-1 0,0-25,0 0,75 0,24 0,-24 25,-25 0,-1-1,-24 26,0 24,0 1,0-1,-24-74,-1 25,25 0,-25-25,-25 0,-24 0,0 0,-1 0,26 0,24 0,-25 0,50-25</inkml:trace>
  <inkml:trace contextRef="#ctx0" brushRef="#br0" timeOffset="119183.3392">6003 8979</inkml:trace>
  <inkml:trace contextRef="#ctx0" brushRef="#br0" timeOffset="126370.2797">5185 9079,'24'0,"1"0,25-25,24 25,1 0,-51 0,26 0,0 0,-1 0,26 0,-1 0,0 0,-24 0,24 0,-49 0,25 0,-1 0,1 25,0-1,-25-24,24 0,1 0,-125 0</inkml:trace>
  <inkml:trace contextRef="#ctx0" brushRef="#br0" timeOffset="127664.2379">5730 8756,'25'0,"0"-25,0 0,-25 1,0-51,0 1,24 74,1 0,-25 25,0-1,0 26,25 0,-25-26,0 26,0 24,0 1</inkml:trace>
  <inkml:trace contextRef="#ctx0" brushRef="#br0" timeOffset="129047.4628">5507 8409,'-50'0,"1"0,-1 0,1 25,-1-1,0 1,26 25,-1-25,25-1,0 51,0-1,0-24,0 24,0 1,0-26,0-24,0 25,0 24,0-24,0 24,0 1,0-1,0-24,0 24,0 0,0-49,25 25,-1-1,-24 26,0-26,25-24,-25 25,25-25,0 49,0-24,-25-1,0 1,24 0,-24-1,0-24,25 0,-25 24,0-24</inkml:trace>
  <inkml:trace contextRef="#ctx0" brushRef="#br0" timeOffset="130207.0505">6003 8384,'0'-25,"50"50,-50 25,0-26,0 51,24 24,1 0,0-24,0-1,0-49,-25 49,0-24,0-25,0 24,0 1,0-25,0 24,0 26,0-50,0 24,0 1,0-1,0 26,0-1,0-24,0-25,0 24,0 26,0-26,0 26,0-26,0-24,0 25,0 24,-25-49,0 0,0 0,0-1,1 26</inkml:trace>
  <inkml:trace contextRef="#ctx0" brushRef="#br0" timeOffset="131871.7925">6326 8558,'24'0,"1"0,50 0,-26 0,-74 0,-49 0,49 0</inkml:trace>
  <inkml:trace contextRef="#ctx0" brushRef="#br0" timeOffset="133751.8031">6648 8632,'50'0,"-26"0,-24-25,25 0,-25-24,0-26,0 1,0 49,-25 25,1 75,-1-51,25 1,-25 0,25 25,-25-1,25 26,0-26,0 26,0-51,0 1,0 0,-25 0,1-25,-26 0,75 0,49 0,-49 0,25 0,-1 0,-98 0,-26 0,50 0,1 0</inkml:trace>
  <inkml:trace contextRef="#ctx0" brushRef="#br0" timeOffset="161495.7533">5259 11881,'74'0,"-24"0,-25 0,24-24,-24 24,0 0,25-25,24 25,-24-25,24 0,-24 0,-1 1,-24-1</inkml:trace>
  <inkml:trace contextRef="#ctx0" brushRef="#br0" timeOffset="162159.7059">5631 12179,'50'0,"-1"0,1 0,-1 0,1-25,0 25,-26-25,26 25,-50-24,25 24,0-25,-1 0,-24 0,0 0</inkml:trace>
  <inkml:trace contextRef="#ctx0" brushRef="#br0" timeOffset="164200.5599">6152 10864,'-50'25,"25"-25,25 25,-24 0,-1-25,0 25,25-1,-25 1,25 0,-25 0,1 0,24-1,0 26,0 25,0-51,0 26,0 0,0-26,0 26,0-25,0 0,24-1,1-24,25 25,-25 0,-1-25,26 0,-50 25,50 0,24-25,-24 0,24 0,-49 0,0-50,-25 25,0 0,0-24,-25 24,0 0,0 25,1 0,-1 0,-25-25,25 1,-24 24,-26 0</inkml:trace>
  <inkml:trace contextRef="#ctx0" brushRef="#br0" timeOffset="165527.2783">6450 10616,'0'-24,"24"24,1 0,0 49,0-24,-25 0,0 49,0-49,-25 0,-25 0,50-1,-24 1,24 25,0-25,24-1,26-24,-25 0,0 25,24-25,-24 0,25 25,24-25</inkml:trace>
  <inkml:trace contextRef="#ctx0" brushRef="#br0" timeOffset="166353.4953">5259 7764,'0'-25,"25"25,49 0,-49 0,0-25,49 25,-74-25,50 1,-25 24</inkml:trace>
  <inkml:trace contextRef="#ctx0" brushRef="#br0" timeOffset="166974.9533">5408 7987,'25'0,"-1"0,51 0,-50 0,-1-25,1 0,0 25,25-24,-1 24,1-25,-50 0,49 0,-24-24</inkml:trace>
  <inkml:trace contextRef="#ctx0" brushRef="#br0" timeOffset="168110.3227">6028 6995,'0'-25,"0"-24,0-26,0 25,0 26,25-1,24 0,-49 0,50 25,24 0,-24 0,-25 25,0 0,-1 0,1-1,0 1,-25 25,0 0,0-26,0 26,0-25,-25 0,-24-1,24 1,-50-25,1 25,24 0,1 0,24-25,0 0,25 24,0 1,0 0,25 0,0-25,24 25,1-1,-25-24,49 25,1-25,-1 0,-74 25,50-25,-1 0,-24 25,25-25,24 0</inkml:trace>
  <inkml:trace contextRef="#ctx0" brushRef="#br0" timeOffset="169456.9452">6946 6152,'0'-25,"-75"25,26 0,24 25,-25-1,50 1,-25-25,25 50,0 24,0-24,0 24,0-49,0 0,25 0,0-1,0-24,24 0,-24 0,-74-24,24-1,-25 25,25 0,1 0</inkml:trace>
  <inkml:trace contextRef="#ctx0" brushRef="#br0" timeOffset="171056.1627">5557 13295,'49'0,"-24"0,0 0,0-24,-1 24,26-25,0 0,-1 0,-24 0,-25 0</inkml:trace>
  <inkml:trace contextRef="#ctx0" brushRef="#br0" timeOffset="173663.887">4540 14312,'24'0,"1"0,0 0,0 0,0 0,-1 0,1 25,25 0,-25 0</inkml:trace>
  <inkml:trace contextRef="#ctx0" brushRef="#br0" timeOffset="174376.3478">4664 14114,'24'0,"26"0,-25 0,0 0,-25 25,24-1,1 1,-25 25,25-50,0 49,-25-24,25-25</inkml:trace>
  <inkml:trace contextRef="#ctx0" brushRef="#br0" timeOffset="176224.6505">5160 14287,'25'-24,"-25"-1,0 0,0 0,24 0,1 25,25 0,24 0,-49 0,25 0,-26 0,-24 75,25-26,-25 26,0-25,-49-26,24 1,0-25,25 25,-74-25,49 25,25 0,0-1,74-24,-24 0,-25 25,-1-25,51 0</inkml:trace>
  <inkml:trace contextRef="#ctx0" brushRef="#br0" timeOffset="177625.823">5656 14039,'0'-24,"25"24,-25-75,24 75,1-25,-25-24,0 98,0 1,0 0,0-26,0 51,0-50</inkml:trace>
  <inkml:trace contextRef="#ctx0" brushRef="#br0" timeOffset="178575.62">6053 13767,'24'0,"-24"49,0-24,0 25,0 24,-24-24,-1-1,25 1,0-1,-25-49,25 50,0 24,0-24</inkml:trace>
  <inkml:trace contextRef="#ctx0" brushRef="#br0" timeOffset="181127.7174">6350 14064,'-24'-25,"24"1,49 24,-24 0,0 0,-25 74,0 0,0-49,-25-25,-49 0,49 25,0 0,0 0,25-1,25 1,0-25,49 0</inkml:trace>
  <inkml:trace contextRef="#ctx0" brushRef="#br0" timeOffset="188590.4161">1067 13519,'50'0,"-1"0,-24 0,49 0,-24 0,-25 0,24 0,26 0,-26 0</inkml:trace>
  <inkml:trace contextRef="#ctx0" brushRef="#br0" timeOffset="189128.0853">1117 13593,'49'0,"1"0,24 0,1 0,-26 0,-24 0,25 0</inkml:trace>
  <inkml:trace contextRef="#ctx0" brushRef="#br0" timeOffset="190319.0513">546 13295,'25'0,"-25"-49,-50-75,1 74,24 0,25 1,0-1,25 50,24 0,1 0,-25 0,24 0,1 0,-50 25,25-25,-25 74,24-49,-24 25,0-1,0-24,0 25,0 0,0-26,0 1,-24 25,-1-25,-25-1,1 1,-1 0,0 0,26-25,-26 25,25-1,-24 1,49 0,-25-25,25 74,0-24,0-25,0 0,25 24,24-24,-24 0,0-25,24 0,-24 0,25 0,24 0,1 0</inkml:trace>
  <inkml:trace contextRef="#ctx0" brushRef="#br0" timeOffset="244559.1279">3622 17859,'25'0,"24"0,26 0,-26 0,26 0,-1-24,-49-1,0-25,0 25,-1 1,1-1,-25 0,0-49,0-1,0 1,-49 74,49-25,-25 25,0 0,0 0,25 25,-25-25,25 49,0 26,0-26,0 26,0-1,25 1,0-51,0 51,0-1,-1 1,-24-1,0-49,25 24,-25 26,25-75,25 0,24 0,0 0,1 0,-50 0,24 0,-49-50,0 1,0 24,0-25,0 25,0 50,0 50,0-51,25-24,0 50,0-25,49-25,-49 0,-25-50,0-24,0 49,0-25,0 26,-25 24,0 0,0 0,1 24,24 26,0 24,0-24,24-25,26-25,-25 25,0-1,49-24,0 0,-24 0,-25 0,24-24,-24-1,-25 0,25 0,0 75,-25-25,25 24,0 1,-25-1,49-49,-24 0,0 0,0 0,24-49,-24 24,-25 0,0-24,25-1,-25 0,-25 50,0 0,-24 0,24 25,25 0,0 49,0-24,0-25,25-25,-1 0,-24-50,25 75,0 25,0 24,-25 1,0-26,0 26,0-1,0 0,0-24,0 24,0-49,-25-25,-25 0,26 0,-1 0,-50 0,51 0,24-49,0-1</inkml:trace>
  <inkml:trace contextRef="#ctx0" brushRef="#br0" timeOffset="245671.9916">5656 18604,'74'0,"1"0,-75 24,49 1,1-25,-25 50,-25-25,24-1,-24 26,-24-25,-26 0,-24-1,74 1,-25 0,0-25,0 25,25 24,0-24,75-25,-1 0,-49 0,24 0,1 0,-25 0</inkml:trace>
  <inkml:trace contextRef="#ctx0" brushRef="#br0" timeOffset="246943.2973">6499 17760,'25'0,"-25"50,25-25,-25-1,0 51,0-50,25-1,-25 51,24-1,1-49,50-25,-1 0,-24 0,24 0,-49 0,0-25,-25-24,24 49,-24-50,25 0,-25 26,0 73,0 1,0-1,0 26,0 24,0-25,0-24,0 24,0-24,0-25,0 25</inkml:trace>
  <inkml:trace contextRef="#ctx0" brushRef="#br0" timeOffset="247399.1526">7293 18256,'74'0,"1"0,-1 0,-49 0,49 0,1 0,-26 0,-24 25,25-25</inkml:trace>
  <inkml:trace contextRef="#ctx0" brushRef="#br0" timeOffset="247832.3443">7467 18479,'74'0,"-24"0,24 0,0 0,-49 0,25 0,-1 0,-24 0,0 0</inkml:trace>
  <inkml:trace contextRef="#ctx0" brushRef="#br0" timeOffset="248910.2573">8136 18182,'0'-25,"0"-25,0-24,0 49,0-49,0 24,0 25,25 25,0-24,0-26,24 25,1 25,-25 0,24 0,26 0,-1 0,-24 25,-25 25,-25-26,0 26,0 0,0-26,0 26,0 0,0-1,-25-24,0 25,0-1,0-24,1 0,-1 24,0-24,0 0,0 0,25 24,-24 1,-1-25,25 0,0 24,0-24,0 25,0-1,0-24,25 0,24 0,1-25,24 0,-24 0,-25 0,24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6.30508" units="1/cm"/>
          <inkml:channelProperty channel="Y" name="resolution" value="46.26506" units="1/cm"/>
        </inkml:channelProperties>
      </inkml:inkSource>
      <inkml:timestamp xml:id="ts0" timeString="2019-10-17T18:32:57.77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2902 8508,'50'0,"0"0,24 0,1 0,-1 0,-24 0,24 0,-124 0,1-25,-26 25,26 0,-26 0,100 0,50 0,-1 0,-24 0,24 0,-74-25</inkml:trace>
  <inkml:trace contextRef="#ctx0" brushRef="#br0" timeOffset="1702.6734">6077 8582,'50'0,"-25"0,25 0,-1 0,-24 0,25 0,-26 0,51 0,-1 0,1 0,-26 0,-98 0,24 0,-25 0,-24 0,-1 0,26 0,-1 0,1 0,24 0,-25 0,25 0,0 0</inkml:trace>
  <inkml:trace contextRef="#ctx0" brushRef="#br0" timeOffset="11518.5927">3547 9723,'75'0,"-50"0,24 0,1 0,-1 0,26 0,-50 0,-1 0,51 0</inkml:trace>
  <inkml:trace contextRef="#ctx0" brushRef="#br0" timeOffset="11950.6456">3870 9550,'49'0,"26"0,-25 0,-1 0,-24 25,0-1</inkml:trace>
  <inkml:trace contextRef="#ctx0" brushRef="#br0" timeOffset="12942.5516">4688 9426,'0'25,"-24"49,-1 0,25 26,0-26,-25-24,0 24,25 0,-25 1,25-50,-24 24,-1 1,25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6.30508" units="1/cm"/>
          <inkml:channelProperty channel="Y" name="resolution" value="46.26506" units="1/cm"/>
        </inkml:channelProperties>
      </inkml:inkSource>
      <inkml:timestamp xml:id="ts0" timeString="2019-10-17T18:34:29.81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9625 4862,'24'0,"51"0,-50 0,49-25,0 25,-49 0,25 0,24 0,-49 0,49 0,-24 0,-25 0,49 0,-49-25,-25 0,0 0,0 1,-74 24</inkml:trace>
  <inkml:trace contextRef="#ctx0" brushRef="#br0" timeOffset="851.602">9773 4961,'25'0,"0"0,49 0,-24 0,0 0,-1 0,-24 0,49 0,1 0,-1 0</inkml:trace>
  <inkml:trace contextRef="#ctx0" brushRef="#br0" timeOffset="2732.3004">11832 4390,'50'0,"-1"-49,26 24,-1 0,-24 0,24-24,1-1,-1 1,-24 24,-1 0,-24-25,-25-24,0 24,0 26,0-1,-74 25,-1 0,75 25,-25 24,25-24,0 25,0 24,0-24,0 24,0-24,0-1,0 1,0-1,0 1,0 24,-24-49,-1 0,25 49,0-24,0 24,0-49,0 25,0-25,0 24,0 1,0-25,25 24,-1-24,51-25,-1 0,-49-25,50 1,-26-26,1 50,-1-50,-24 26,0-26,0 0,0 25,-25-24,0 24,-25 50,25 0,0 24,0 26,0-50,0 24,0 1,25-25,-1 24,-24-24,25 0,25-25,24 0,1 0,-51-25,1 0,0-24,-25-1,0-24,0 49,0 0,-25 0,0-25,1 26,24-1,-25 0,0 0,-25 0,50 1,-49 24,-26 0,51 0,-1 24,0 1</inkml:trace>
  <inkml:trace contextRef="#ctx0" brushRef="#br0" timeOffset="4307.9194">13370 4663,'0'-25,"-25"25,0 0,25 50,0 0,0-26,0 26,0 0,0-25,0 24,0-24,0 0,25 24,25-24,24-25,-49 0,25 0,-1 0,1 0,-25-25,0 1,-1-1,1 0,-25-25,0 1,0 24,0-50,-25 26,1-1,-1 25,0 1,0 24,-49 0,49 0,0 0,0 24,25 1,0 25,0-25,0 24,0 1,0-25,0 24,0 26,25-75,-25 49,25-24,0 0,24 0,1-25,24 0,1 0,-26-25,-24 0,-25 0,25-24,-25 24,0 50,0 49,0 25,0-24,0 24,0 0,0-24,0 24,0 0,0 0,0-24,0-26,0 26,0 24,0 0,-25-74,0 49,25-24,0 0,-24-26,-1 1,0 25,0-50,25 25,-25-1,1 1,-26-25,-24 0,24 0,25 0,-25-25,-24-24,24 24,1-25,24 1,0 24,25-25,0-24,50 24,-1-24,26 24,-1-24,26 0,24-26,0 51,24-1,-24-24,-24-1,-26 26,-24 24,-26 0,1 0</inkml:trace>
  <inkml:trace contextRef="#ctx0" brushRef="#br0" timeOffset="9575.2556">14685 5383,'25'0,"-1"-25,1 0,25 0,-25 25,24-25,1 25,24 0,1 0,-1 0,-24 25,-26 25,-24 24,0-24,0 24,-24-49,-1 25,-25-26,1 1,-1 0,0 0,26 0,-26-1,25 1,0-25,1 0,-26 25,50 0,-50 0,26-25,24 49,0 26,24-75,1 0,50 0,-26 0,-24 0,25 0,-1 0,-24 0,25 25,24-25,0 0,1 0,-1 0,25 0,-24 0,-26 0,26 0,-25 0,-26 24,-24 1,-24-25</inkml:trace>
  <inkml:trace contextRef="#ctx0" brushRef="#br0" timeOffset="11420.3331">15751 4415,'0'-25,"0"-24,25 24,0 0,0 25,0 0,24-25,1 1,-1 24,1 0,-25 0,24 24,1 1,-25 0,-25 0,0 49,0 1,0-51,0 26,0 0,0-26,-25 1,-25 0,26 0,-26 0,0-1,1-24,24 0,-25 25,26 0,24 0,-50 0,0 0,26-1,-1 1,0-25,25 25,0 49,0-49,74-25,-24 0,0 0,-1 25,-24 0,25-25,-1 0,-24 25,49-25,-24 0,24 0,-49 0</inkml:trace>
  <inkml:trace contextRef="#ctx0" brushRef="#br0" timeOffset="12891.2942">16619 3770,'0'25,"0"25,0-1,25 1,-25 0,0-1,0 1,0-25,25-1,50-24,-26 0,26 0,-26 0,-24 0,25 25,24 0,-49 0,-25 0,0 49,0 0,0-24,-25-50,-25 25,1-25,-1 25,1-25,-1 0,0 0,-24 0</inkml:trace>
  <inkml:trace contextRef="#ctx0" brushRef="#br0" timeOffset="13692.2535">16644 3820,'0'-25,"25"25,25 0,-25 0,-1-25,1 25,25 0,24 0,-24 0</inkml:trace>
  <inkml:trace contextRef="#ctx0" brushRef="#br0" timeOffset="17728.145">4812 6722,'50'0,"-25"0,0 25,-1 24,26-24,-25 25,0 24,0 26,-1-26,26 0,-25 1,24-1,-49-24,50-1,-25 1,0-25,-25-100</inkml:trace>
  <inkml:trace contextRef="#ctx0" brushRef="#br0" timeOffset="18040.1829">5358 7020,'-25'-25,"1"0</inkml:trace>
  <inkml:trace contextRef="#ctx0" brushRef="#br0" timeOffset="18419.3929">5309 6970,'-25'0,"0"0,25 50,-25-25,0-1,25 1,-24 25,-26-25,0 24,1 1,49-25,-25-1,0 1,0 25,25-25</inkml:trace>
  <inkml:trace contextRef="#ctx0" brushRef="#br0" timeOffset="18922.9068">5681 7243,'0'0,"49"0,26 0,-26 0,1 0,-1 0,-24 0,0 0,25 0,-1 25,1 0,-25-25,0 24</inkml:trace>
  <inkml:trace contextRef="#ctx0" brushRef="#br0" timeOffset="19720.2322">6722 6871,'25'0,"25"0,-1 0,26 0,-26 0,1 0,0 0,-1 0,1 0,0 0,-50 25,-25 24,-25 1,25-25,-24 24,24 26,0-26,0 26,0-1,1-24,-1-1,0 1,0 24,0-74</inkml:trace>
  <inkml:trace contextRef="#ctx0" brushRef="#br0" timeOffset="20277.1621">6772 7417,'0'-25,"25"25,24 0,1-25,24 25,-49 0,25-25,-1 0,1 25,-25 0</inkml:trace>
  <inkml:trace contextRef="#ctx0" brushRef="#br0" timeOffset="20683.7523">7789 7169,'0'-25,"74"25,-24 0,24 0,-24 0,-25 0,24 0</inkml:trace>
  <inkml:trace contextRef="#ctx0" brushRef="#br0" timeOffset="21192.346">7690 7342,'49'0,"-24"0,0 0,0 0,24 0,26 0,-50 0,24 0,1 0,-1 0,1 0,-25 0,0 0</inkml:trace>
  <inkml:trace contextRef="#ctx0" brushRef="#br0" timeOffset="22255.8407">8583 6970,'0'-25,"0"1,25-26,-1 25,1 0,0 25,25 0,24 0,-24 0,-1 0,1 25,-1 0,-49 0,25 0,-25 24,0 1,0-1,0-24,0 0,0 0,0 24,0-24,-49 0,-1-25,50 25,-25 0,50-25,25 0,24-25,-24 0,24 25,-24 0,-26 0,1 0,0 0,-25 50,0 24,0-24,0 24,0-24,-25-1,0 1,-24-25,49-1,-50 1,-24-25,-1 0,1 0,-25 0,-50-25,0-24,75 24,49-25,0 26</inkml:trace>
  <inkml:trace contextRef="#ctx0" brushRef="#br0" timeOffset="23437.6743">9972 7119,'0'-74,"0"49,0-25,0 25,49 25,1 0,0 0,-26 0,51 0,-26 50,1 0,0-26,-50 1,49 0,-24 0,0 24,-25 1,0 0,-25-50,0 49,1-24,-1 25,-25-50,0 24,1 1,-26 0,1 25,0-26,24 1,25 0,0 0,-24 0,24-1,0 26,25-25,0 24,25-49,25 0,-1 0,26 0,-1 0,-24 0,24 0,0 0,1 0,-25 0,-1 0,-49 50,-25 0</inkml:trace>
  <inkml:trace contextRef="#ctx0" brushRef="#br0" timeOffset="29966.3542">5457 8756,'25'0,"25"25,-25 24,24 51,-24-26,25 25,-50-24,24-1,1 1,0-51,25 26,-26 0,26 24,-25-49,24 24,-49-24</inkml:trace>
  <inkml:trace contextRef="#ctx0" brushRef="#br0" timeOffset="30438.7215">6028 8954,'-25'0,"0"50,-24 0,-1 24,0 1,-49-1,25 0,-1-24,1 0,24 24,1-49,24 24,0 1,0-25,1 0,24-1</inkml:trace>
  <inkml:trace contextRef="#ctx0" brushRef="#br0" timeOffset="30894.2149">6623 9203,'25'0,"49"0,-49 0,50 0,-1 0,-49 0,49 24,1-24,-26 25,-24-25,0 0</inkml:trace>
  <inkml:trace contextRef="#ctx0" brushRef="#br0" timeOffset="31309.4807">6822 9550,'49'0,"1"0,24 0,1 0,-26 0,1 25,0-25,-1 0,26 0,-26 0,1 0,24 0,-49 0</inkml:trace>
  <inkml:trace contextRef="#ctx0" brushRef="#br0" timeOffset="32379.2253">8236 8880,'24'0,"1"0,0 0,25 0,-26-25,1 25,25 0,-1-25,-24 25,50 0,-1 0,-24 0,-26 0,26 25,-25 0,-25 0,0 49,-25-49,-25 0,50 25,-49 24,-1-24,25-26,1 1,-1 25,25-25,74-25,-49 0,25 0,-26 24,-24 1,50 25,0-50,-26 49,-24 1,25 24,0-49,-25 25,0-25,0-1,0 1,-50 0,-24-25,49 25,-24 0,-1-25,25 0,-24 0,-1 0,0 0,26 0,-1 0,0-25</inkml:trace>
  <inkml:trace contextRef="#ctx0" brushRef="#br0" timeOffset="33901.0618">9327 9004,'0'25,"0"25,0-1,0 1,0-25,0-1,25 1,24 0,26-25,-1 0,-24 0,-1-25,26 0,-50 25,-25-24,24-26,-24 0,0 1,0-1,0 25,0 0,-24 25,-1 0,-25 0,25 25,1 0,-1 0,0 25,0-1,0-24,1 0,-1 49,25 1,0-1,0-24,0-26,25-24,24 0,26 0,-1 0,-49-24,0 24,-1-25,1 0,-25 0,25 25,-25 25,-25 25,25-1,0-24,0 49,-25 1,25-50,0 49,0-24,-24-1,-1-24,25 0,-25 24,0-49,25 25,-25-25,-49 0,24 0,-24 0,0 0</inkml:trace>
  <inkml:trace contextRef="#ctx0" brushRef="#br0" timeOffset="35551.1684">2729 10592,'49'0,"-24"0,25 0,-1 0,1 0,25 0,24 0,0 0,0 0,50 0,74 0,-24 0,49 0,25 0,24 0,-49 24,50 26,-25-50,-25 25,-25 0,25 24,25 1,-25-1,25 1,25 24,-1 1,26-26,-26 1,-49 0,25-1,-25-24,-25-25,26 0,-26 0,25 0,-25 0,-24 0,-26 0,26 50,-26-1,26-24,-1 0,-74 0,-25-25,-24 0,-50 0,-50 0,-99 0,-100 0</inkml:trace>
  <inkml:trace contextRef="#ctx0" brushRef="#br0" timeOffset="37147.7737">3944 11609,'-49'0,"24"0,0 49,0-24,-24 25,24-1,-25 26,25-26,-24 26,24-26,25-24,-25 49,0-49,25 0,0 50,0-1,0-49,0 0,25-1,0 1,25-25,24 0,-24 0,24-25,-24-24,-1-1,1 1,0-26,-1 25,1 1,-25-26,-1 26,-24-1,0 1,25-1,-25-24,0 24,0 25,0-49,0 49,-25 25,1 0,-1 0,0 25,0 0,0-25,1 0,-1 24,25 1</inkml:trace>
  <inkml:trace contextRef="#ctx0" brushRef="#br0" timeOffset="38628.226">4812 11683,'0'50,"0"-1,-24-24,-1 25,-25 24,25 0,-24 1,24-1,-25-24,26 24,-26 1,25-26,0-24,1-25,24 50,24-75,1 25,25-25,24 0,-24 1,24-1,-49 0,25 25,24 0,-49 0,24 0,-24 25,0 0,0 24,25 1,-26-25,1-1,-25 26,75-50,-1-25,0-24,26-26,-26 26,25-1,-24 0,-26 1,-24 24,-25-50,0 51,-50-1,26 25,-76-25,26-25,24 26,-24-26,24 25,26-24,-26 24,25 25,0 0,-49 0,24 0,-24 0,24 0,25 0,-24 0,-1 0,-24 0,49 25,25-1,0 1,0 25,0-1,0 26,0-50,25 24,24-49,-24 0,50 0,-26 0,-24 0,25 0,-1 0,-24 0,25 0,-1 0,-24 0,0-25</inkml:trace>
  <inkml:trace contextRef="#ctx0" brushRef="#br0" timeOffset="39750.6089">6077 12005,'0'0,"0"-24,25-26,-25 25,25 0,0 1,0-1,0 25,49 0,-49 0,0 0,-1 25,1-25,-25 49,25 1,-25-1,0-24,0 50,0-51,-50 1,26 0,-1 25,-25-1,1-24,-1 25,50-25,25-25,49 0,-49 0,25 0,24 0,-49 0,24 0,-24 24,0-24,0 25,-25 25,0-1,0 26,0-26,-25 1,25-25,-50 0,26-1,-1-24,-25 0,1-24,-1-1,0 25,1-25,49 0</inkml:trace>
  <inkml:trace contextRef="#ctx0" brushRef="#br0" timeOffset="40079.1644">7094 12526,'25'25,"0"0,-50-25</inkml:trace>
  <inkml:trace contextRef="#ctx0" brushRef="#br0" timeOffset="40371.9885">7119 12154,'0'-25</inkml:trace>
  <inkml:trace contextRef="#ctx0" brushRef="#br0" timeOffset="41867.6974">7963 11956,'0'25,"49"24,-24 26,0-51,0 51,-1-1,-24 1,25-50,0 24,0-24,-25 25,50-26</inkml:trace>
  <inkml:trace contextRef="#ctx0" brushRef="#br0" timeOffset="42338.8019">8335 11981,'-50'49,"25"1,-24 24,24-49,-25 50,1-1,-1 0,0 1,1-26,24 1,-25 0,26-1,-1-24</inkml:trace>
  <inkml:trace contextRef="#ctx0" brushRef="#br0" timeOffset="44956.5005">8682 12402,'25'-24,"0"24,24 0,1 0,-1 0,-24 24,50 1,-26-25,1 0,-25 0,-1 25,1-25,50 0</inkml:trace>
  <inkml:trace contextRef="#ctx0" brushRef="#br0" timeOffset="46292.4197">9501 11857,'74'0,"-24"0,-1 24,1-24,-25 0,49 0,-49 0,0 25,24-25,-24 25,25-25,24 0,-49 25,-25 0,0 24,-25 1,-25-25,26 49,-26 1,25-1,-24 0,-1 26,25-1,0-25,-24-24,24 24,25-24</inkml:trace>
  <inkml:trace contextRef="#ctx0" brushRef="#br0" timeOffset="46766.1275">9699 12353,'74'0,"-24"0,0 0,-1 0,-24 25,25-25,-1 0,-24 0,49 0,-49 0</inkml:trace>
  <inkml:trace contextRef="#ctx0" brushRef="#br0" timeOffset="47460.1063">10418 12129,'75'0,"-50"0,24 0,-24 0,25 25,24 0,50 50,0-26,-25 1,-24-25,-26-1,-24-24,0 0,-50 50,0-25,-49 24,-1 1,-24 0,-25-1,75 1,-26-1,1-24,-1-25,51 0</inkml:trace>
  <inkml:trace contextRef="#ctx0" brushRef="#br0" timeOffset="48541.9312">11857 12055,'0'50,"-25"24,0 1,25-26,0 26,0-1,0-49,0 49,0-49,0 25,0-26,75-24,-26 0,1 0,0-24,-1-1,-24 25,25 0,-26-25,-24 0,0 0,0-24,0-26,0 1,0 49,0-24,0-1,0 0,-24 25,-1 1,25-26,-25 25,0 25,0 0,1 0,-1 0,0 25,25 0</inkml:trace>
  <inkml:trace contextRef="#ctx0" brushRef="#br0" timeOffset="49523.1349">8434 13271,'74'0,"-49"24,0 1,0 25,0-25,-25 49,24-49,-24 0,25 49,0-24</inkml:trace>
  <inkml:trace contextRef="#ctx0" brushRef="#br0" timeOffset="50011.8718">8905 12998,'0'74,"0"-24,0-26,0 26,-49 25,-1-26,0-24,26 25,-26-1,50 1,-50-1,26-49,-1 25,25 0</inkml:trace>
  <inkml:trace contextRef="#ctx0" brushRef="#br0" timeOffset="51111.9903">9476 13295,'49'0,"26"0,-26 0,1 0,0 0,-1 50,-24-25,0-25,24 25,-73-1,-26-24,25 25,-24 0,24 0,0 0,0-25,0 24,25 1,-24-25,-1 25,25 0</inkml:trace>
  <inkml:trace contextRef="#ctx0" brushRef="#br0" timeOffset="51899.2377">10220 13171,'25'0,"-1"0,1 0,50 0,-50 0,24 0,1 25,24 0,-24 0,24 0,1-1,-26 1,-49 50,0-26,-25 1,1-1,-1 1,0 24,-25-49,50 50,-49-26,24 1,0-1</inkml:trace>
  <inkml:trace contextRef="#ctx0" brushRef="#br0" timeOffset="52370.9457">10319 13742,'75'0,"-26"0,1 0,24 0,1 0,24 0,0 0,25 0,-50 0,26 0,-26 0,-24 0</inkml:trace>
  <inkml:trace contextRef="#ctx0" brushRef="#br0" timeOffset="54178.9819">10815 9302,'50'0,"-1"0,-24 0,25 0,24 0,-49 0,25 25,-1-1,1 1,-1-25,1 0</inkml:trace>
  <inkml:trace contextRef="#ctx0" brushRef="#br0" timeOffset="54579.7594">10964 9153,'74'174,"-74"-125,-74-272,148 471,-74-198</inkml:trace>
  <inkml:trace contextRef="#ctx0" brushRef="#br0" timeOffset="55717.2565">11262 8880,'-25'0,"0"0,-49 0,-1 0,75 25,-49 0,24-1,0 26,0 25,25-26,-25-24,25 25,-24-1,-1 1,0-50,25 49,0 26,0-26,0 26,0-1,25-24,-25-25,49-1,1 1,24 25,-49-25,25 24,-25-24,24-25,-24 0,25 25,-1-25,-24 0,50 0,-1 0,25 0,0-25,1-49,-26-1,0 26,-49-51,0 1,-25-50,0 50,-50 0,1 25,-1-1,1 25,-1 26,0-1,26-25,-1 25,-25 1,-24-26,-1 0,1 50,24-49,-24 24,-1 0,26 25,24 0,0 0,-49 0,49 25,0 25,-24-26,24 1,0-25</inkml:trace>
  <inkml:trace contextRef="#ctx0" brushRef="#br0" timeOffset="64963.1261">13618 19025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6.30508" units="1/cm"/>
          <inkml:channelProperty channel="Y" name="resolution" value="46.26506" units="1/cm"/>
        </inkml:channelProperties>
      </inkml:inkSource>
      <inkml:timestamp xml:id="ts0" timeString="2019-10-17T17:40:24.613"/>
    </inkml:context>
    <inkml:brush xml:id="br0">
      <inkml:brushProperty name="width" value="0.05292" units="cm"/>
      <inkml:brushProperty name="height" value="0.05292" units="cm"/>
      <inkml:brushProperty name="color" value="#1F497D"/>
    </inkml:brush>
  </inkml:definitions>
  <inkml:trace contextRef="#ctx0" brushRef="#br0">7913 7441,'50'0,"-26"25,1 25,-25-1,0 1,0 0,0-1,0 1,0 24,25-49,0-25,-25 25</inkml:trace>
  <inkml:trace contextRef="#ctx0" brushRef="#br0" timeOffset="1631.0121">8186 7392,'-50'0,"50"25,-49-1,24-24,0 0,0 25,0 0,25 0,-24-25,-1 25,0-1,25 1,-50-25,1 25,24 0,0 24,0-24,1-25</inkml:trace>
  <inkml:trace contextRef="#ctx0" brushRef="#br0" timeOffset="2198.4055">8409 7689,'25'0,"0"0,24 0,-24-24,25 24,-1 0,1-25,0 0</inkml:trace>
  <inkml:trace contextRef="#ctx0" brushRef="#br0" timeOffset="2765.8374">8583 7243,'0'50,"0"24,0-24,0-26,0 26,-25 0,25 24,-25-24,0 24,25 0,-24-24,24-25,0 24,0 1,-25-25</inkml:trace>
  <inkml:trace contextRef="#ctx0" brushRef="#br0" timeOffset="3509.8773">9004 7913,'25'-50,"-25"-24,25 24,0-49,24 24,-24 26,0-26,0 51,0 98,-25-24,24 24,-24 25,25-24,0 24,-25-25,0-49,0 25,0-1,0-24,0 25</inkml:trace>
  <inkml:trace contextRef="#ctx0" brushRef="#br0" timeOffset="3998.7006">9600 7739,'25'0,"49"0,0 0,-24 0,24 0</inkml:trace>
  <inkml:trace contextRef="#ctx0" brushRef="#br0" timeOffset="4589.1011">9897 7541,'-24'0,"-1"49,0 1,25-1,0-24,0 50,0-26,0-24,0 25,0-26</inkml:trace>
  <inkml:trace contextRef="#ctx0" brushRef="#br0" timeOffset="5255.6418">10195 7937,'25'0,"-25"-49,25-1,-1 1,26-26,-25 26,25-1,-26 0,-24 75,0 25,0-25,0 49,25 0,-25 1,0-26,0 26,0-1,0 1,0-26</inkml:trace>
  <inkml:trace contextRef="#ctx0" brushRef="#br0" timeOffset="6207.2167">7367 8260,'50'0,"24"0,-24 0,-25 0,74 0,-25 0,26 0,-26 0,25 0,25 25,25 0,25-1,24 51,-24-50,49-1,-25 1,26 25,-26-1,-24-24,-50 0,25-25,-75 0,0 0,1 0,-25 0,-26 0,51 0,-26 0,-24 0,50 25,-51 0,1-25,50 0</inkml:trace>
  <inkml:trace contextRef="#ctx0" brushRef="#br0" timeOffset="6846.9538">8161 8706,'25'0,"0"0,0 0,-1 25,1 0,-25 49,25 1,-25-1,25-24,-25 24,0 1,25-26,-25-24,24 25</inkml:trace>
  <inkml:trace contextRef="#ctx0" brushRef="#br0" timeOffset="7383.6451">8484 8880,'0'-25,"-75"25,50 0,-49 25,24 25,1-26,-1 26,25-25,-24 0,24 0,0 24,0-49</inkml:trace>
  <inkml:trace contextRef="#ctx0" brushRef="#br0" timeOffset="7870.1969">8583 9153,'25'0,"-1"0,1 0,25 0,24 0,-24 0,24 0,1 0,-1 0</inkml:trace>
  <inkml:trace contextRef="#ctx0" brushRef="#br0" timeOffset="8366.2326">8806 8979,'0'25,"0"50,0-1,0-49,0 24,0 1,0 0,0 24</inkml:trace>
  <inkml:trace contextRef="#ctx0" brushRef="#br0" timeOffset="9078.8075">9501 9401,'24'-74,"-24"-1,25 1,0-1,0 51,-25-26,0 75,0 74,0 0,0 0,0 1,0-76,0 51,0-26,0-24</inkml:trace>
  <inkml:trace contextRef="#ctx0" brushRef="#br0" timeOffset="9971.6139">11138 8582,'24'0,"1"0,25 0,24 0,-49 0,25 0</inkml:trace>
  <inkml:trace contextRef="#ctx0" brushRef="#br0" timeOffset="10551.8148">11311 9054,'50'0,"24"0,-24 0,0 0,-26 0,26 0,0 0</inkml:trace>
  <inkml:trace contextRef="#ctx0" brushRef="#br0" timeOffset="11797.4961">12800 7764,'0'-25,"24"25,1 0,0 25,25 0,-50-1,0 26,0-25,0 24,24 1,-24-25,0 25,25-1,0-49,0 25,-25 0</inkml:trace>
  <inkml:trace contextRef="#ctx0" brushRef="#br0" timeOffset="12270.3587">13122 7764,'-25'25,"-24"-1,-1 1,0 0,-24 25,24-26,-24 26,0 0,-1-1,1 1,-1-25,50-25,1 25</inkml:trace>
  <inkml:trace contextRef="#ctx0" brushRef="#br0" timeOffset="12822.3803">13271 7987,'25'0,"49"0,-24 0,-26 0,1 0,0 0,25 0</inkml:trace>
  <inkml:trace contextRef="#ctx0" brushRef="#br0" timeOffset="13286.223">13370 7789,'-25'0,"25"49,0 1,0 24,0 1,0-26,0 26,0-26,0-24,0 25</inkml:trace>
  <inkml:trace contextRef="#ctx0" brushRef="#br0" timeOffset="14105.1685">13916 8186,'0'0,"25"-25,-1-50,1-24,25 25,-25-1,-25 26,0 24,0 74,0 1,0 0,0 24,0-49,0 25,0 24,0-49,0 24,0 1,0-25,0 24,0-24,0 50,0-51</inkml:trace>
  <inkml:trace contextRef="#ctx0" brushRef="#br0" timeOffset="14834.5171">12527 8458,'0'0,"49"0,26 0,-1 0,1 0,-1 0,0 0,26 0,-26 0,50 0,0 25,25 0,25 49,-1-49,26 0,-26 49,-74-24,1-25</inkml:trace>
  <inkml:trace contextRef="#ctx0" brushRef="#br0" timeOffset="15374.5558">12750 8731,'50'0,"-50"75,0-26,0 1,24 49,1-24,0-26,-25 1,25 24,-25-24,25-1</inkml:trace>
  <inkml:trace contextRef="#ctx0" brushRef="#br0" timeOffset="15814.6922">12973 8954,'-25'0,"-24"0,24 0,-49 25,-1-25,1 50,-1 0,51-1,-26-24,25 0,0-25,25 25</inkml:trace>
  <inkml:trace contextRef="#ctx0" brushRef="#br0" timeOffset="16206.4129">13122 9103,'25'0,"0"0,24 0,26 0,-51 0,26 0,0 25,24-25,-49 0,25 0,-1 0</inkml:trace>
  <inkml:trace contextRef="#ctx0" brushRef="#br0" timeOffset="16686.5459">13494 8930,'-25'0,"0"0,25 49,0 26,-24-50,24 49,0-24,-25-26,25 1,0 25,-25-1</inkml:trace>
  <inkml:trace contextRef="#ctx0" brushRef="#br0" timeOffset="17269.2348">13916 9351,'0'-24,"25"-26,-1-24,1 24,0 0,0 1,0 74,-25 24,0 26,0-1,0 0,0-24,0 24,0-24,0 0,24-125</inkml:trace>
  <inkml:trace contextRef="#ctx0" brushRef="#br0" timeOffset="17783.7381">14809 8781,'25'0,"-1"0,26 0,24 0,-24 0</inkml:trace>
  <inkml:trace contextRef="#ctx0" brushRef="#br0" timeOffset="18143.5164">14982 8607,'0'50,"0"-1,0-24,0 25,0-1,0-24,0 25,0 24</inkml:trace>
  <inkml:trace contextRef="#ctx0" brushRef="#br0" timeOffset="18891.1288">16024 8334,'25'-24,"0"24,-25-25,49-25,-24-24,-25 24,0 1,0-1,25 50,-25 50,0 24,0-24,0 24,0 0,0 1,0-50,0 24,0 1,0-25</inkml:trace>
  <inkml:trace contextRef="#ctx0" brushRef="#br0" timeOffset="19486.4782">15553 8806,'99'0,"25"0,25 0,49 24,75 51,25-50,-25 49,-75-49,1 49,-100-49,-25 25,-49-25</inkml:trace>
  <inkml:trace contextRef="#ctx0" brushRef="#br0" timeOffset="20195.7738">15528 9227,'25'0,"24"25,-24 25,0-1,0 1,0 24,0 1,-1-1,1-24,-25-25,25 24,0 1,0-25,-1-25,-24-50</inkml:trace>
  <inkml:trace contextRef="#ctx0" brushRef="#br0" timeOffset="20585.5459">15999 9401,'-24'0,"-26"50,0-26,-24 1,0 25,49-25,-25 24,25-24,0 0,1-25,-1 25,0-1,25 1,-25-25</inkml:trace>
  <inkml:trace contextRef="#ctx0" brushRef="#br0" timeOffset="21013.7154">16198 9575,'25'0,"24"0,26 0,-1 0,0 0,-49 0,25 0,-1-25</inkml:trace>
  <inkml:trace contextRef="#ctx0" brushRef="#br0" timeOffset="21472.7378">16446 9351,'0'75,"0"-1,0-49,0 25,0-26,0 51,0-1,0-49</inkml:trace>
  <inkml:trace contextRef="#ctx0" brushRef="#br0" timeOffset="22102.039">17116 9897,'24'-25,"-24"0,0-24,0-26,25 26,0-26,-25 1,0 0,0 24,0 100,0-26,0 26,0 0,0-1,0 1,0-1,0 1,0 0</inkml:trace>
  <inkml:trace contextRef="#ctx0" brushRef="#br0" timeOffset="23006.6576">12948 9823,'75'0,"-26"0,-24 0,25 24,-25 26,-1 0,1-26,0 1,-25 50,25-26,-25-24</inkml:trace>
  <inkml:trace contextRef="#ctx0" brushRef="#br0" timeOffset="23462.0764">13444 9674,'50'25,"-25"-1,-25 1,25 0,0 0,-1 24,-24 1,0-25,0 49,0 1,25-50</inkml:trace>
  <inkml:trace contextRef="#ctx0" brushRef="#br0" timeOffset="24476.9084">13494 10840,'50'0,"-25"-50,24-24,1-1,-1 1,1-25,0-1,-26 26,1 49,0-24,0 24,-25 99,0-24,0-25,0 49,0-24,0-1,0 26,0-1,-25-24,25-26,0 51,0-26,0 1,0 0,0-1,0 1,0-25</inkml:trace>
  <inkml:trace contextRef="#ctx0" brushRef="#br0" timeOffset="24982.3221">13916 11261,'99'-24,"-25"-1,26 25,-1-25,-50 0,1 25,0-25,-26 25,26 0</inkml:trace>
  <inkml:trace contextRef="#ctx0" brushRef="#br0" timeOffset="28030.9314">14387 11187,'-25'25,"-24"-25,-1 0,25 0,-24 0,-1 0,0 0,1 0,-1 0,25 0,-49 0,0 0,24 0,-24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6.30508" units="1/cm"/>
          <inkml:channelProperty channel="Y" name="resolution" value="46.26506" units="1/cm"/>
        </inkml:channelProperties>
      </inkml:inkSource>
      <inkml:timestamp xml:id="ts0" timeString="2019-10-17T18:35:42.49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8682 4465,'25'0,"49"0,-24 0,-25 0,24 0,-24 0,25 0,-1 0,1 0</inkml:trace>
  <inkml:trace contextRef="#ctx0" brushRef="#br0" timeOffset="584.5003">8831 4638,'25'0,"24"0,26 0,-1 0,-24 0,24 0</inkml:trace>
  <inkml:trace contextRef="#ctx0" brushRef="#br0" timeOffset="4912.758">9625 4316,'24'0,"1"0,25 0,-25-50,24 26,-24-26,25 0,-26-24,51 0,-50 24,-1 25,1 25,-25-49,0 24,-25 25,1 0,-1 0,-25 0,1 0,-1 0,25 0,-24 0,-1 0,0 0,26 25,24 24,-25-24,0 0,25 24,0 1,0 24,0-49,25 50,0-26,-1 26,1-51,0 51,-25-26,50 1,-26 0,1-1,0 26,0-26,0-24,-1 0,1-25,25-25,-1-25,1-49,0 74,-1-24,1-26,-25 26,-25-1,0 100,0 24,0 1,0-51,0 51,0-26,0-24,0 25,24-50,1 0,0-25,-25 0,25 0,-25-24,25-1,0 1,-1 24,-24-50,0 1,0 49,-24 25,-26 0,0 0</inkml:trace>
  <inkml:trace contextRef="#ctx0" brushRef="#br0" timeOffset="6300.1368">10716 4564,'-25'0,"0"0,25 25,0 24,0-24,0 50,0-1,0-49,50-25,-25 0,49-25,-24-25,-1 26,-24-26,0 0,-25 26,0-26,0 0,0 26,0-26,-25 25,-49 25,24 0,1 0,-1 0,25 25,-24 0,24 0,0-25,25 24,0 1,0 25,0-1,0 1,74-50,1 0,-26 0,-24 0,25-25,-25 0,-25 50,0 25,0-1,-25 26,-25 24,25 0,25 25,-24-24,24-1,-25-25,0 25,25 1,0-26,0-49,-25 24,0-24,1-25,-51 0,50-49,-24-1,24-24,25 24,0-24,0-1,0 1,0 24,25 1,0-1</inkml:trace>
  <inkml:trace contextRef="#ctx0" brushRef="#br0" timeOffset="7538.3955">11138 5035,'0'-24,"0"-1,24 25,1-25,0 25,25 0,-1-25,-24 25,0 0,0 0,0 25,-25 25,0-1,0 26,0-26,0-24,-25-25,0 25,0 0,25-1,-50-24,1 25,49 0,-25 0,-25-25,26 25,24-1,0 1,0 0,49 0,-24 0,0-25,24 0,1 0,0 0,-1 0,-24 0,50 0,-51 0,1 0,-25-50</inkml:trace>
  <inkml:trace contextRef="#ctx0" brushRef="#br0" timeOffset="9104.8934">11584 4242,'25'-50,"0"-24,0 49,-1 0,-24 0,25 0,0 25,25 0,-1 0,1 0,-50 25,0 0,0 0,0 49,-25-24,0-1,0 26,-24-50,24 24,25-24,50-25,-26 0,51 0,-26 0,-24 0,25 0,-1 0,-24 0,25 25,-1 0,1-1,-25 1,-25 25,0 24,0-24,-50-25,1-25,24 0,0 24,-25-24,26 0,-26 0,0 0</inkml:trace>
  <inkml:trace contextRef="#ctx0" brushRef="#br0" timeOffset="11001.6186">12527 4167,'0'-25,"0"-24,0-1,25 50,-1-25,-24 1,75 24,-50-25,24 25,1 25,-50-1,25-24,-1 50,1 0,-25-26,0 26,0 24,-25-49,1-25,-1 25,-25 0,25 24,-24-24,24 0,25 0,-25 0,0-1,25 26,0-25,0 0,25-1,0-24,25 0,-1 0,-24 25,49-25,-49 25,0 0,25-25,-26 0,26 0,24 0,-24 25,-50-1</inkml:trace>
  <inkml:trace contextRef="#ctx0" brushRef="#br0" timeOffset="18512.4649">2481 6300,'25'0,"-1"0,1 25,-25 50,0-51,25 1,-25 25,25-50,0 49,-25-24,49-25,26 0,-51 0,51 0,-26 0,-24 0,0 0,0-25,0 1,-25-1,0-25,0 25,0-24,0 24,0-49,-25 24,0 0,0 1,-24 49,24-25,0 25,-49 0,49 0,0 0,0 0,0 25,25 24,-24 1,-1-25,25 0,0 49,0-24,0 24,0 0,0-49,74-25,1 0,-26 0,-24 0,-25-49,25-1,0 50,-1-50,-24 1,0 24,0-25,0 1,0 74,0-1,0 26,25-25,-25 0,25-1,-25 26,25-50,0 50,-25-26,49 1,1-25,0 25,-26-25,26 0,0 0,24 0</inkml:trace>
  <inkml:trace contextRef="#ctx0" brushRef="#br0" timeOffset="19392.6826">3572 6251,'25'0,"25"0,-1 0,1 0,-25 0,24 0,1 0,-25 0,49 0</inkml:trace>
  <inkml:trace contextRef="#ctx0" brushRef="#br0" timeOffset="20000.4031">3696 6375,'25'0,"25"0,24 0,0 0,-24 0,25 0</inkml:trace>
  <inkml:trace contextRef="#ctx0" brushRef="#br0" timeOffset="21320.5094">4664 6276,'0'-25,"0"0,-25-49,0 24,0 0,0 26,1-26,24-24,0 49,0-25,74 50,0 0,1 0,-75 25,25 0,-1 0,-24-1,25-24,-25 75,0-1,0-24,-25-25,1-1,-1 1,25 25,-25-50,0 49,0-24,1 0,-1 0,0 24,0-49,25 50,0-25,0 24,25-24,0-25,49 0,-74 25,50-25,-1 0,-24 0,25 0,-1 25,1-25,0 0,-1 0</inkml:trace>
  <inkml:trace contextRef="#ctx0" brushRef="#br0" timeOffset="22368.9007">5383 5978,'25'0,"24"0,-24 0,0 25,25 24,-1-24,1 25,-25-25,24 24,-49 1,25-25,-99-25,24 0,-24 0,49 24,-25 1,1-25,24 25,-25-25,25 25</inkml:trace>
  <inkml:trace contextRef="#ctx0" brushRef="#br0" timeOffset="23272.5898">6152 6325,'25'-25,"0"-24,-25-1,24 1,1-26,0 1,-25 24,25 1,-25 24,0 74,0 1,0-25,0 49,0-24,0-25,0 24,0 1,0-25,0 49,0 0,25-24,-1 0</inkml:trace>
  <inkml:trace contextRef="#ctx0" brushRef="#br0" timeOffset="24754.8831">6921 6226,'49'0,"1"0,24 0,-49 0</inkml:trace>
  <inkml:trace contextRef="#ctx0" brushRef="#br0" timeOffset="25272.7929">6896 6424,'25'0,"49"0,-24 0,24 0,-24 0</inkml:trace>
  <inkml:trace contextRef="#ctx0" brushRef="#br0" timeOffset="26222.5584">7268 6052,'25'-24,"0"24,24 0,-49 24,50-24,-25 50,24-25,-24 24,50-24,-26 25,1-25,-25-1,-25 1,0 0,-50 0,0 0,26-25,-26 24,0 1,1 25,-1-25,1-25,-1 24,0 1,-24-25</inkml:trace>
  <inkml:trace contextRef="#ctx0" brushRef="#br0" timeOffset="32942.5045">9029 5953,'0'25,"0"25,25 24,-25-24,25 24,0 0,24 1,-24-1,0-24,-25-25,25-1,-25 26,24-25,1 24,-25-73</inkml:trace>
  <inkml:trace contextRef="#ctx0" brushRef="#br0" timeOffset="33515.1893">9352 6003,'-50'0,"50"49,-50-24,1 25,-1-25,1-1,49 1,-50 0,25 0,0 0,1-1,-26 1,25 25,25-25</inkml:trace>
  <inkml:trace contextRef="#ctx0" brushRef="#br0" timeOffset="34032.5276">9377 6251,'24'0,"1"0,25 0,24 0,1 0,-51 0,26 0,-25 0,24 0,1 0,-25 0</inkml:trace>
  <inkml:trace contextRef="#ctx0" brushRef="#br0" timeOffset="35008.7094">10542 5928,'50'0,"0"0,-1 0,-24 25,49-25,-24 0,-25 25,49-25,-24 25,-25 0,24-25,26 0,-75 24,-25 1,25 25,-25-50,-25 49,1-24,24 25,-25-50,26 49,-26 1,25 0,-24-1,49 1,-25-25,25-1</inkml:trace>
  <inkml:trace contextRef="#ctx0" brushRef="#br0" timeOffset="35737.1038">10617 6350,'-25'0,"75"0,24 0,-24 0,24 0,-24 0,-26 0,26 0,24 0,-24 0,0-25</inkml:trace>
  <inkml:trace contextRef="#ctx0" brushRef="#br0" timeOffset="37409.1119">12105 6127,'0'-25,"-25"25,0 0,1 0,-26 25,25 24,0-24,-49 25,24-25,1 24,24-49,0 25,-24-25,49 25,-25 0,0-25,-25 24,26 1,-26 0,-24 0,74 0,49-25,1 0,-25 0,24 0,26 0,-51 0,26 24,24 26,1 0,-1-1,-24-24,24 25,-24-50,-1 24</inkml:trace>
  <inkml:trace contextRef="#ctx0" brushRef="#br0" timeOffset="38832.617">12626 6226,'0'-25,"0"0,25 25,0 0,-1 0,1-24,0 24,0 0,-25 74,0 0,0-49,0 25,-25-1,0 1,100-50,-26 0,-24 0,25 0,24 0,-49 0,24 0,-49 74,0-49,-74 0,49 0,-49 0,24-25,25 0,-24 0,-1 0,50 24</inkml:trace>
  <inkml:trace contextRef="#ctx0" brushRef="#br0" timeOffset="39800.1778">13345 6176,'0'-24,"0"-26,75 50,-1 0,-49 0,0 25,0 0,-1-1,1 1,-25 25,0-1,0 26,0-26,0-24,0 0,0 0,-49 0,24-1,0 1,0 0,0 0,25 0,25 24,25-49,24 0,-49 0,25 0,-1 0</inkml:trace>
  <inkml:trace contextRef="#ctx0" brushRef="#br0" timeOffset="40648.6635">9476 7169,'25'24,"-1"1,1 25,25-25,-25 49,-1 25,-24-24,50-1,-25 0,0-49,-1-25,1-25</inkml:trace>
  <inkml:trace contextRef="#ctx0" brushRef="#br0" timeOffset="41074.6318">9897 7144,'-49'25,"-50"24,24 1,-24 24,25-24,-26-1,1 1,25 24,24-24,-49 0,74-26,99-24</inkml:trace>
  <inkml:trace contextRef="#ctx0" brushRef="#br0" timeOffset="41922.1377">10865 7317,'0'-24,"-50"24,-24 24,-1 26,26-25,-1 0,1-1,-1 1,75 0,24 0,1 0,-25-1,49 1,-24 0,-1-25,1 0,-25 0</inkml:trace>
  <inkml:trace contextRef="#ctx0" brushRef="#br0" timeOffset="43074.9934">11311 7144,'25'0,"0"0,25 0,24 0,0 0,1 0,-75 25,49-1,-24 1,-25 0,0 0,-25 0,1-25,-1 24,-25 1,50 0,25-25,49 0,1 25,-26-25,26 0,-1 25,-24-1,-25-24,-1 25,1 25,-25 24,-25-49,25 0,-49 0,24-1,0-24,-49 0,24 0,-24 0,49 0,-25 25,1-25,24 0</inkml:trace>
  <inkml:trace contextRef="#ctx0" brushRef="#br0" timeOffset="45156.487">12328 7119,'0'-25,"0"50,0 0,0 24,0-24,25-25,0 0,24 0,26 0,-50 0,0 0,-1-49,-24 24,0 0,0 0,-49 0,-26 25,26 0,24 0,25 25,0 25,0 24,0 1,0-26,0-24,0 0,25-25,-1 0,26 0,25 0,-1 0,-49-25,-25 0,0 0,0 75,0-25,0 49,25 1,-1-1,-24-49,0 24,25 26,-25-26,0 26,0-50,-74-25,49 0,0 0,0-25,1 25,-1-25,0 0,0 25</inkml:trace>
  <inkml:trace contextRef="#ctx0" brushRef="#br0" timeOffset="52384.5411">13420 7094,'0'50,"0"-1,0-24,0 0,24 25,-24-1,25 26,-25-1,0 0,0 1,0-1,0 1,0-1,0 0,0 1,25-25,-25-1,0 1,0-1,25 1,-25 0,0-1,0-24,0 25,0-26,0 1,0 0,0 0,0 0,0 49,0-49,0 24,0 51,0-76,0 51,0-26,0-24,0 0</inkml:trace>
  <inkml:trace contextRef="#ctx0" brushRef="#br0" timeOffset="56416.0993">9525 8210,'0'25,"0"0,0 25,0-1,25-24,-25 25,25 24,0 0,0 26,-1-51,1 26,0-26,0 1,-25-75</inkml:trace>
  <inkml:trace contextRef="#ctx0" brushRef="#br0" timeOffset="56904.9332">9848 8285,'-25'25,"-25"-1,50 1,-49 25,-26-1,1 26,24-50,-24 24,49-24,-24 25,24-1,-25 1,25-25,25-1</inkml:trace>
  <inkml:trace contextRef="#ctx0" brushRef="#br0" timeOffset="57909.7144">10021 8235,'25'0,"0"0,25 0,-26 0,1 0,25 0,24 25,-24-25,-25 0,49 25,-24 0,24-1,-49 1,25 0,-50 0,0 0,-50-1,0 1,1 0,-26 0,26 0,-26 24,1-24,24 25,25-50</inkml:trace>
  <inkml:trace contextRef="#ctx0" brushRef="#br0" timeOffset="58673.4864">11237 8186,'74'0,"26"0,-1 0,25 0,0 0,-25 0,-25 0,-49 0,-50 49,1-24,-1 25,-25 24,1 0,-26 1,50 24,-24 0,-1 50,25-50,1-24,-1-26,0 1</inkml:trace>
  <inkml:trace contextRef="#ctx0" brushRef="#br0" timeOffset="59245.1273">11485 8880,'0'-25,"50"0,-1 25,1-24,24-1,-49 25,25 0,-1 0,-49-25</inkml:trace>
  <inkml:trace contextRef="#ctx0" brushRef="#br0" timeOffset="60519.8469">14759 7169,'-25'0,"25"24,-24 1,-1 0,0 25,0-1,25-24,0 0,-25 49,1-24,24-1,0 1,-25 0,25 24,0-49,0 49,0 1,0-51,25 26,-1 25,1-1,-25-24,25-1,0 1,0-1</inkml:trace>
  <inkml:trace contextRef="#ctx0" brushRef="#br0" timeOffset="61488.1078">15230 7392,'50'0,"-25"0,24 0,1-25,24 25,-24 0,0 0,24 0,-49 0,74-25,-49 0,24 25,-123 0,24 25,0 25,-25-25,1 24,-1 1,25 24,0-24,1-25,-1 24,25 1,-25-1,0-24,0 25,25-25,-24-1</inkml:trace>
  <inkml:trace contextRef="#ctx0" brushRef="#br0" timeOffset="62176.4456">15330 7789,'49'0,"26"0,-26 0,26 0,-1 0,1 0</inkml:trace>
  <inkml:trace contextRef="#ctx0" brushRef="#br0" timeOffset="62807.9752">15975 7888,'24'0,"-24"49,0-24,0 50,0-1,0 1,-24-51,-1 26</inkml:trace>
  <inkml:trace contextRef="#ctx0" brushRef="#br0" timeOffset="63263.7184">16148 7516</inkml:trace>
  <inkml:trace contextRef="#ctx0" brushRef="#br0" timeOffset="65222.2857">16719 7268,'25'-25,"24"25,26-25,-75 0,49 25,26 0,-51 0,26 0,-50 25,-25 0,25 0,-25 0,1-25,-1 24,25 1,-25 0,0-25,25 25,-25 0,75-25,24 0,1 0,-75 24,25 1,-25 25,0 24,0-49,0 0,-25 0,25-1,-50 26,25-25,-24 0,49-1,-25 1,0-25,-24 0,-1 0,25 0,-24 0,-1 0,25-25,25 1,0-1</inkml:trace>
  <inkml:trace contextRef="#ctx0" brushRef="#br0" timeOffset="67567.6329">17562 7119,'-50'0,"26"25,-1 0,25 24,-25-49,0 50,25 24,75-74,-26 0,-24 0,0 0,0-49,-25-1,24 25,-24-24,0 24,-24 25,-26 0,25 0,0 25,1-1,-1 1,25 25,0 24,0-49,25-25,24 0,-24 0,0-25,-25 0,0-49,0 148,0-24,0 0,0-1,0 26,0-26,-25-24,0 0,25 24,-25 1,1 0,24-1,-25-24,0-25,-25 0,-24 0,24 0,26 0,-1 0</inkml:trace>
  <inkml:trace contextRef="#ctx0" brushRef="#br0" timeOffset="68260.2058">18009 6573,'24'50,"-24"24,25 1,-25-1,25 1,-25-1,0 0,0-49,0 74,0-24,0-1,0 25,0-49,-25 24,0 26,-24-1,-1-25,1 1,-26-1,26 1,-1-1,0-24,25-26,1 1</inkml:trace>
  <inkml:trace contextRef="#ctx0" brushRef="#br0" timeOffset="84096.4235">9178 9996,'0'-25,"25"25,24 0,26 0,-50 0,24 0,26 0,-50 0,24 0,1 0,-25 0,24 0</inkml:trace>
  <inkml:trace contextRef="#ctx0" brushRef="#br0" timeOffset="84860.1947">9203 10145,'25'0,"-1"25,26-25,0 0,24 0,-24 0,-25 0,24 0,1 0,-25 0,24 0,-24 0</inkml:trace>
  <inkml:trace contextRef="#ctx0" brushRef="#br0" timeOffset="88765.1269">10443 9922,'25'-25,"-25"0,25-24,0 24,-1-25,1 1,0 24,-25 0,0-25,25 1,0 24,-25-49,0 24,-75 50,1 0,74 25,-25 0,25-1,0 51,0-1,0 25,0-49,0 24,0 1,25 24,0-24,24-26,-49 1,25-1,0 1,0-25,-1 0,1-25,25 0,-25-25,-1 25,-24-50,0 1,25 24,-25-25,0-24,0 24,25 50,-25 50,25-25,0-1,-25 26,24-50,1 50,25-26,-50 1,49-25,26 0,-1 0,-49-25,0 1,-25-1,0-50,0 51,0-51,-50 1,1 24,-1 25,0 25,1 0,24 0,0 0,0 25,-24 0,24 0,0-1,25 26,0 0,0-1,25 1,0 0,24-1,-24-24,0 25,0-26,24 1,26-25,-26 0,1 0,0 0,-26 0,26-25,-25 1,0-1,-25 0,0-25,0 1,0 123,25 1,-1-51,26 26,-25 0,0-1,-1 1,26-50,-25 0,24 0,-24 0,-25-50,25 25,-25 1,25-1,-25 0,0-49,0 49,0 0,0 0,-25-24,0 24,-24 0,24 0,-50 25,26 25,24-25,25 25,0 49,0-49,0 49,50 1,-1-26,1-24,-25 25,-1-1,1-24,25-25,-1 0,-24-25,25-24,-25 24,-25-25,0-24,-25 74,25 25,0 49,0-24,0 24,0 25,0 1,0-1,0-50,0 26,0-1,0-49,0 25,0-1,0 1,0 0,-25-1,0 26,25-51,0 26,-25-25,1-25,-1 25,0-25,-49 0,-1-25,50 0,-24-99,24 50,25-26,-25 1,25 49,0 1,0 24,25 0,25 0,-1 1,26-1,49 25,24 0,51 0,-26 0,-73-25,-26 0,-24 25</inkml:trace>
  <inkml:trace contextRef="#ctx0" brushRef="#br0" timeOffset="91504.7162">12750 10765,'0'-25,"0"-49,0 49,0 0,0-24,25 49,0-25,-25-25,0 75,0 25,0-25,0 24,24 1,1-25,-25 49,0 0,25-49,-25 0,0 49,25-49</inkml:trace>
  <inkml:trace contextRef="#ctx0" brushRef="#br0" timeOffset="92027.9549">13122 10443,'0'25,"0"24,0 1,0 24,0 1,0-1,0 0,0 26,0-1,0-25,0-24,0 24,0 1,0-50,25-25,0 0</inkml:trace>
  <inkml:trace contextRef="#ctx0" brushRef="#br0" timeOffset="93199.1257">13569 11112,'0'-24,"0"-1,0 0,0 0,0-24,0-26,0 50,49 25,26 0,-51 0,1 25,0 0,0 0,-25 0,0-1,0 26,0-25,25 0,-25 49,0 1,-25-75,0 49,0-24,-24-25,49 25,-25 0,0-1,0-24,0 25,1 0,-1 0,25 0,0-1,25 1,24-25,1 0,24 0,-49 0,25 0,-1 0,-24 0</inkml:trace>
  <inkml:trace contextRef="#ctx0" brushRef="#br0" timeOffset="96458.8568">14164 9773,'49'0,"26"-25,-50 0,24-24,1 24,-25 25,-1-25,1 0,0 1,-25-51,25 1,-25 123,-25 26,25-50,0 49,0 0,-25-49,25 25,-25-25,25-1,0 26</inkml:trace>
  <inkml:trace contextRef="#ctx0" brushRef="#br0" timeOffset="97059.5367">15106 9203,'0'0,"-24"0,-1 49,0 1,0 24,0 1,1-1,-1 25,-25-24,50-51,-49 51,24-1,0-24,0 24,0-24,-24 24,24 1,-25-1,26 1,-1-26,25-24,0 49,0-98</inkml:trace>
  <inkml:trace contextRef="#ctx0" brushRef="#br0" timeOffset="98112.4194">15156 10244,'-99'-173,"198"346,-198-371,99 123,0 26,0 24,0-25,0 26,25 24,24 0,1 0,-1 0,1 24,-25-24,24 25,1-25,-50 25,0 25,0-1,0-24,0 25,0 24,0-49,0 25,0-1,0 26,-25-75,0 24,-24 1,49 0,-25-25,-25 25,50 0,-49-1,24 1,25 25,0-25,-25 49,0-24,25-1,-24 1,24-25,74-25,-49 0,24 0,1 0,0 0,-1 0,26 0,-26 0,1 0,-1 24,-24-24</inkml:trace>
  <inkml:trace contextRef="#ctx0" brushRef="#br0" timeOffset="99063.8306">14313 8855,'-25'0,"0"25,25 0,-25 0,-24-1,24 1,25 0,-25 25,0-1,-24 26,24-50,-25 49,25-24,1-1,-1 1,0-25,25-1,0 51,0-26,0-24,0 25,0-1,0-24,0 25,0 24,0-49,0 25,0-1,25 1,0 0,24-1,1 1,-50-1,25 1,24 24,-24-24,25 0,-26-1,-24-24</inkml:trace>
  <inkml:trace contextRef="#ctx0" brushRef="#br0" timeOffset="99925.7968">15677 9327,'25'0,"-25"74,74 25,-24 0,-1 50,1-50,-25 1,24 24,-24-25,-25-25,0 26,0-1,25 0,-25 0,0-24,0-26,0 50,0 1,0-26,-25 0,0-24,-24 74,24-74,0 24,0-24,25-1,0-98,0 24</inkml:trace>
  <inkml:trace contextRef="#ctx0" brushRef="#br0" timeOffset="101232.7">16074 9079,'0'24,"0"26,0 24,25-24,-25-25,0 24,0 1,24-25,1 0,25-25,-50-25,25 25,-1 0,26 0,-25 0,0 0,49 0,-24 0,-50 25,24-1,1 1,-25 0,-25 25,1-50,-1 0,-25 0,-24 0,-1 0,1 0,24 0</inkml:trace>
  <inkml:trace contextRef="#ctx0" brushRef="#br0" timeOffset="102075.0108">16123 9004,'0'-25,"25"25,25 0,24 0,-49 0,0 0,49 0,1 0</inkml:trace>
  <inkml:trace contextRef="#ctx0" brushRef="#br0" timeOffset="103340.0118">5656 11956,'25'0,"-1"0,1 0,0 0,0 49,0 1,-1 24,1-24,25 25,-25-1,-1 0,1 1,0-50,0-1,-25-73</inkml:trace>
  <inkml:trace contextRef="#ctx0" brushRef="#br0" timeOffset="103811.1044">6102 12080,'-74'74,"148"-148,-173 198,49-99,1 24,-1 1,25-25,1 0,-26-1,25 1</inkml:trace>
  <inkml:trace contextRef="#ctx0" brushRef="#br0" timeOffset="104315.2266">6623 12278,'25'-24,"25"24,24 0,0 0,-24 0,49 0,-24 0,24 0,-25 0,-24 0,0 0,-26-50</inkml:trace>
  <inkml:trace contextRef="#ctx0" brushRef="#br0" timeOffset="105216.6369">8037 11782,'50'0,"24"0,1 0,-1 25,-24-25,24 25,0-25,1 0,-50 0,-25 49,0-24,-25-25,0 25,0 0,0 0,1-1,-1 26,25 0,-25-26,0 26,25 0,0-25,0-1,-25 1,1 0,-1-25,25 74</inkml:trace>
  <inkml:trace contextRef="#ctx0" brushRef="#br0" timeOffset="106056.7601">8186 12129,'50'0,"24"0,0 0,1 0,-26 25,26-25,-1 0</inkml:trace>
  <inkml:trace contextRef="#ctx0" brushRef="#br0" timeOffset="109678.4664">546 12129,'-50'0,"26"0,24 25,0 0,0 0,0 25,0-1,24-24,1-25,0 25,0 0,0-1,24-24,26 0,-1 0,-24 0,-25 0,24 0,-24 0,-25-24,0-51,0 26,0 24,0-25,0 25,0-24,0-1,-25 25,0 25,1 0,-26 0,-25 0,1 0,49 0,-49 0,24 0,25 0,1 25,-26 0,50 0,25-1,-25 1,25 0,-1-25,1 25,-25 0,50-25,-1 0,-24 25,25-25,24 24,1-24,-26 25,-24 0,0-25,49 0,-49 0,0-25,0 0,0 1,-25-26,0 0,0 25,-25 25,25 50,0 0,0-1,0 1,0 0,25-1,24-24,-24 0,49-25,1 0,-26 0,1 0,-50-25</inkml:trace>
  <inkml:trace contextRef="#ctx0" brushRef="#br0" timeOffset="110362.8567">1712 12229,'0'0,"0"-25,49 0,-24 25,25 0,0 0,-1 0,26 0,-1 0,-24 0,-26 0,26 0</inkml:trace>
  <inkml:trace contextRef="#ctx0" brushRef="#br0" timeOffset="110931.4205">1886 12328,'24'0,"26"0,24 0,-49 0,25 0,-1 25,-24-25,25 0,24 25,-74-1,50-24,-25 0</inkml:trace>
  <inkml:trace contextRef="#ctx0" brushRef="#br0" timeOffset="112512.339">2704 12005,'50'0,"-26"-24,-24-1,25 0,0 0,0-24,24-1,-24 25,-50 25,25 50,0-25,-24 24,-1 1,0-1,25-24,0 25,-25-25,0-1</inkml:trace>
  <inkml:trace contextRef="#ctx0" brushRef="#br0" timeOffset="113135.3462">2605 12179,'74'0,"-49"0,49 0,1 0,-26 0,26 0,-1 0,1 0,-50 0,-1 25,1 0,0-25,25 0,-1 0,-49 25,50-25</inkml:trace>
  <inkml:trace contextRef="#ctx0" brushRef="#br0" timeOffset="114112.6111">2778 12502,'0'0,"50"0,24 0,-24 0,-25 0,25 0,-50 24,0 26,0 24,0 1,0-50,-50-1,50 1,-50-25,1 0,-1 25,-24 0,-1 24,26-24,-1 0,50 0,50-25,-26 25,1-25,0 24,0 1,0-25,24 25,1 0,-25-25,24 0,26 0,-26 0</inkml:trace>
  <inkml:trace contextRef="#ctx0" brushRef="#br0" timeOffset="115240.0227">3820 12030,'-49'0,"-1"0,50 25,-25 0,-24 0,-1 24,25-24,0 0,1 0,-26 24,25 1,-24-25,-1 24,75-24,49 0,-24 0,-25 0,24-1,1-24,-1 50,-24-25,0 0,25-25,-1 0</inkml:trace>
  <inkml:trace contextRef="#ctx0" brushRef="#br0" timeOffset="116192.4307">4093 12030,'0'-25,"-25"25,25 25,0 25,0-1,0 1,0-25,0 49,0 1,0-26,0 26,0-50,25-1,-25 51,0-50,0-1,0 1</inkml:trace>
  <inkml:trace contextRef="#ctx0" brushRef="#br0" timeOffset="116776.5949">4292 12303,'24'0,"1"0,0 0,0 0,24 0,1 0,0 0,-50 25,49-25,1 25,-25-25,24 0</inkml:trace>
  <inkml:trace contextRef="#ctx0" brushRef="#br0" timeOffset="117249.6572">4515 12477,'0'0,"74"0,1 0</inkml:trace>
  <inkml:trace contextRef="#ctx0" brushRef="#br0" timeOffset="118479.7701">4688 12154,'25'-25,"0"25,25 0,-1 0,26 25,24 25,-49-25,-1-25,1 25,-25-1,-25 1,-25 0,0 0,-25 0,26-1,-1-24,0 25,-25 0,50 0,-49-25,24 0,25 25,0-1,-25 26,0-50,0 50,1-26</inkml:trace>
  <inkml:trace contextRef="#ctx0" brushRef="#br0" timeOffset="125043.7756">10344 12030,'25'-25,"0"-49,-1 24,26 1,-25 24,0-49,-1-1,1 26,0-1,-25 25,-25 25,0 0,25 75,0-1,0-24,0 24,0-24,0-1,0 1,0-1,0 1,0 24,0-49</inkml:trace>
  <inkml:trace contextRef="#ctx0" brushRef="#br0" timeOffset="125631.9478">10195 12328,'149'0,"-298"0,372 0,-148 0,24 0,-25 0,75 0,-25 0,0 0,-25 0,1 0,-1 0,-49 0,24 0,-24 0,-26 0,26 0</inkml:trace>
  <inkml:trace contextRef="#ctx0" brushRef="#br0" timeOffset="126976.5523">10394 12774,'24'0,"26"0,24 0,1 0,-75-24,25 24,24 0,-49 24,25 1,0 25,-25-1,0-24,0 25,0-25,-50-25,-24 0,74 24,49-24,26 25,49-25,-25 25,0 0,-49 0,-1-25,-49 24,0 26,0 0,-24-1,24-24,-25 0,0 25,-25-1,1-24,-1 0,25-25,-24 0,-26 0,51 0,-51-25,1 0,24 0,25 25</inkml:trace>
  <inkml:trace contextRef="#ctx0" brushRef="#br0" timeOffset="138864.8445">9203 11807,'0'25,"49"24,1 1,0 24,-1 1,1-50,-25 24,24-24,26-25,-50 25,-75-25,0 0,1 25,-1 0,25-25,-24 0,-1 0,50 24,-50 1,26 0,-1-25,0 0,-25 25,26-25,-26 25,0-25,50 24,-49 1,24-25,0 0</inkml:trace>
  <inkml:trace contextRef="#ctx0" brushRef="#br0" timeOffset="140492.511">11361 12849,'-25'-25,"25"-25,75 26,-26 24,-24 0,25 0,24 0,-49 24,0 1,-1 0,26 25,-25-1,0 1,-25-1,0-24,0 0,0 0,-25 24,0-24,0 25,0-50,-24 25,49 0,-50-1,25 1,-24 0,49 25,-25-26,25 1,0 0,0 0,0 0,0-1,25 1,0-25,-1 25,26-25,-25 25,0 0,24-25,1 0,-25 24,49-24,-24 0,-1 0,1 0,-1 0,-24 0,25 0,-1 0,-73 0,-26 0</inkml:trace>
  <inkml:trace contextRef="#ctx0" brushRef="#br0" timeOffset="141521.766">5978 13940,'25'0,"0"75,24-1,-24 0,25 26,-25-26,0-24,-1 24,1 1,-25-26,0-24,0 0,-25-25,25-25</inkml:trace>
  <inkml:trace contextRef="#ctx0" brushRef="#br0" timeOffset="142071.8958">6350 13965,'-24'0,"-26"0,0 50,-74-1,-25 50,-24-24,49 24,25-24,-1-1,26 0,0-24,49 0,25-26</inkml:trace>
  <inkml:trace contextRef="#ctx0" brushRef="#br0" timeOffset="143413.5014">6946 13990,'24'-25,"51"25,-50 0,24 0,1 0,-25 0,24 25,1 24,49 1,-24 0,-1 24,25 0,25-24,-25 49,1-49,-26 0,-24-50,-100 0,-24 0,24 0,0 0,1 0,-1 0,25 0,-24 0,-1 0,25 24,-49-24,24 0,1 25,-1 0,1 0,-1-25,25 0,0 25,1-25,73 0,-24 0</inkml:trace>
  <inkml:trace contextRef="#ctx0" brushRef="#br0" timeOffset="144799.7103">9277 13990,'25'25,"25"-25,24 0,1 24,-51 1,51 0,-1 0,-24-25,-25 0,49 0,-24 0,-50 25,0-1,0 26,0 24,-25 1,0-25,0-26,-24 100,24-99,0 50,0-1,25 0,-25 1,1-26,-1 1,25 24,-25-24</inkml:trace>
  <inkml:trace contextRef="#ctx0" brushRef="#br0" timeOffset="145329.364">9104 14635,'24'0,"51"25,-174-50,272 50,-123 24,0-24,-26-25,26 0,0 0,-26 0,26 0,24 0,-24 0,24 0,-49 0</inkml:trace>
  <inkml:trace contextRef="#ctx0" brushRef="#br0" timeOffset="146148.2462">10195 14337,'25'-25,"24"0,1-24,-25-26,25 26,24-26,-24 1,24 0,0-1,-24 26,-50 73,0 1,-25 50,25-1,0 0,0 1,0 24,0 0,0-24,0-50,0 24,-25 1</inkml:trace>
  <inkml:trace contextRef="#ctx0" brushRef="#br0" timeOffset="146715.892">10096 14610,'74'0,"-24"0,-1 0,26 0,-1 0,-24 0,24 0,1 0,24 0,0 0,-49 0,49 0,0 0,0 0,-24 0,-26 0,1 0,-50 25</inkml:trace>
  <inkml:trace contextRef="#ctx0" brushRef="#br0" timeOffset="147871.5825">10443 15056,'50'0,"-25"0,24 0,1-24,24-1,-24 25,24 0,1 0,-26 0,1 0,-1 0,1 25,-50 24,25-49,-25 50,0-25,0 24,0-24,0 0,-25 0,-25-1,26 1,-51 0,26 0,-1 0,-24-25,49 25,-25-1,1-24,123 0,-49 0,74 0,-25 0,1 25,-50 0,49 0,-49 0,0-1,24-24,-24 25,0 25,-50 24,-25-24,1-1,-1-24,-24 0,-1 0,1 24,24-24,50 0,-24-25,-51 0,1-25,24 0,1 1,-1-1</inkml:trace>
  <inkml:trace contextRef="#ctx0" brushRef="#br0" timeOffset="148919.8383">11262 15304,'24'-49,"-24"24,50 25,0 0,-1 0,1 0,0 0,-26 0,26 0,-50 50,0-1,0-24,0 25,-25-25,0 24,1-49,-26 25,50 0,-25 0,0-1,1 51,24-50,0-1,0 51,0-26,0-24,24 0,1-25,0 0,0 25,49-25,-24 0,-25 0,24 0,-49 25</inkml:trace>
  <inkml:trace contextRef="#ctx0" brushRef="#br0" timeOffset="150729.2631">14734 13742,'-24'0,"-1"0,-25 0,1 25,-1-1,0 26,1 24,-26 1,26-1,-1 25,25 1,-24 49,24-50,-25 0,25-25,1 50,-1-24,0-1,25 0,0 0,0-49,0 49,25-24,0-1,-1 0,1-49,-25 0,25 25</inkml:trace>
  <inkml:trace contextRef="#ctx0" brushRef="#br0" timeOffset="151640.0387">14858 14362,'0'-25,"0"50,25-50,50 25,-51 0,26 0,0 0,-26 0,51 0,-1 0,-49-25,-50 50,0-25,1 50,-1 24,0 1,-25-1,26-24,-1 49,0-25,0 25,-24-24,24-26,0-24,25 0,0 0,0 0</inkml:trace>
  <inkml:trace contextRef="#ctx0" brushRef="#br0" timeOffset="152169.7292">14809 15056,'372'-49,"-744"98,744-123</inkml:trace>
  <inkml:trace contextRef="#ctx0" brushRef="#br0" timeOffset="153932.0086">15950 14064,'25'-25,"-25"-24,24 24,1 0,25-24,-1-1,-49 0,50 1,0-26,-1 26,1-26,-25 26,-1 49,-48 25,-1-1,25 51,0-26,0 26,0-26,0 1,0 0,0-1,0 1,0-1,0-24,0 50,0-1,0-24,0-26</inkml:trace>
  <inkml:trace contextRef="#ctx0" brushRef="#br0" timeOffset="154577.6843">15776 14585,'323'-49,"-646"98,670-98,-272 49,-1-25,25 25,1 0,-1 0,-25 0,-24 0,0 0</inkml:trace>
  <inkml:trace contextRef="#ctx0" brushRef="#br0" timeOffset="155807.0377">15925 14883,'124'-99,"-248"198,322-198,-148 99,-25 0,-25 74,0 0,-25-74,0 50,0-25,-24 0,24 24,-25 1,1-25,74-25,49 0,-24 0,-26 0,26 24,-25-24,-25 50,0 24,0 1,-25-50,-25 49,1-49,-1 0,25 0,-24-1,-1 1,1-25,24 0,-25 0,1 0,-1 0,25 0</inkml:trace>
  <inkml:trace contextRef="#ctx0" brushRef="#br0" timeOffset="156938.3805">16545 15056,'0'-99,"0"198,25-223,-25 100,49-1,1 25,0 0,-1-25,1 25,-25 0,0 0,-1 25,1 24,-25 1,0 0,0-26,-25 1,1 25,-26-1,50-24,-50 0,26 0,-1 0,-50-1,50 1,1-25,-26 25,0 0,1 0,49 0,-25-25,25 49,0 26,0-26,25-24,-25 0,49-25,1 25,0-1,24-24,1 25,49-25,-25 0,-25 0,-49 0,0 0</inkml:trace>
  <inkml:trace contextRef="#ctx0" brushRef="#br0" timeOffset="157463.5794">17711 14908,'-25'372,"50"-744</inkml:trace>
  <inkml:trace contextRef="#ctx0" brushRef="#br0" timeOffset="157830.3516">17537 14362</inkml:trace>
  <inkml:trace contextRef="#ctx0" brushRef="#br0" timeOffset="158263.0836">18405 14387,'720'223,"-1489"-446,818 223</inkml:trace>
  <inkml:trace contextRef="#ctx0" brushRef="#br0" timeOffset="158783.8256">19026 14163,'-25'124,"50"-248,-50 323,25-125,0 1,-25-26,0 1,0 24,25 1</inkml:trace>
  <inkml:trace contextRef="#ctx0" brushRef="#br0" timeOffset="160800.98">20216 14610,'50'0,"-50"-74,0 49,0-25,-25 1,0 24,25 0,-25 0,-24 0,24 0,0 25,-24 0,24 0,0 0,0 0,0 0,1 25,-1 0,25 25,0 24,0-24,0-1,25-24,-1-25,-24 25,25 0,25 0,-1-25,26 0,-50-25,-1 0,1 0,25-24,-25 49,-1-50,1 25,0 0,-25 1,25-1,0 0,-1 25,-24-25,50 25,0 0,-26-25,26 0,24 25,-49 0,25 0,-1 25,1-25,-25 0,0 25,0 0,-25 0,24 0,-24-1,0 26,0 0,0-1,0 26,0-51,-24 1,-26-25,-25 0,75 25,-49-25,-26 0,26 0,-26 0,1 0,0 0,49 0,0-50,0 26,25-1</inkml:trace>
  <inkml:trace contextRef="#ctx0" brushRef="#br0" timeOffset="161408.6048">21109 13221,'422'3125,"-844"-6250,844 6275,-447-3150</inkml:trace>
  <inkml:trace contextRef="#ctx0" brushRef="#br0" timeOffset="189255.5206">12676 19025,'24'0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6.30508" units="1/cm"/>
          <inkml:channelProperty channel="Y" name="resolution" value="46.26506" units="1/cm"/>
        </inkml:channelProperties>
      </inkml:inkSource>
      <inkml:timestamp xml:id="ts0" timeString="2019-09-08T16:35:21.359"/>
    </inkml:context>
    <inkml:brush xml:id="br0">
      <inkml:brushProperty name="width" value="0.05292" units="cm"/>
      <inkml:brushProperty name="height" value="0.05292" units="cm"/>
      <inkml:brushProperty name="color" value="#1F497D"/>
    </inkml:brush>
  </inkml:definitions>
  <inkml:trace contextRef="#ctx0" brushRef="#br0">10766 13271,'0'99,"0"-50,0 26,0-1,0 1,0-26,0 50,0-24,0-1,0-24,0-1,0 1,0-25,0 24,0 1,0-25,0 49,0 1,0-50,0 49,0-24,0-26,0 51,0-1,24-49,-24 0,0 49,25-24,0-1,-25 1,25 0,-25-26,0 51,0-1,0 1,0-26,0 26,0-1,0-49,0 25,0 24,0 0,0 1,0 24,0 0,0 0,0 1,0 24,0-25,0 25,0-25,0-49,0 24,-25-24,0-1,25 1,-25-25</inkml:trace>
  <inkml:trace contextRef="#ctx0" brushRef="#br0" timeOffset="2093.2401">9104 14908,'0'24,"49"-24,1 0,-25 0,49-24,25-1,1 0,24 25,24-25,-48 0,-51 1,50 24,1-25,-1 0,0 0,0 25,1-25,24 1,24 24,26 0,-50 0,0 0,50 0,-1 0,-49 0,25 0,-25 0,0 0,50 0,-50 0,25-25,24 0,-73 0,48 0,-24 25,50 0,0 0,-1 0,1 0,0 0,-50 0,0 0,24 0,-24 0,1 0,-26 0,25 0,-25 0,25 0,0 0,25 0,-25 0,-50 0,-24 0,-1 0,1 0,-25 0,-75 0,-24 0,-25 0,-75 25,-24 0,24 0,0 49,26-24,48-25,26 24,-1-24,100-25,50 0,-26 0,26 0,-26 0,26 0,24 0,-25-25,1-24,-1 24,-24-25,24 25,1 1,-26 24,-49-25,50 0,-1 25,-49-25,0-24,-24 24,-1 25,0 0,0-25,-24 25,-1-25,25 0,-24 25,-1 0,25 0,-24 0,-1 0,25-24,-24-1,24 0</inkml:trace>
  <inkml:trace contextRef="#ctx0" brushRef="#br0" timeOffset="3606.9072">10865 13097,'0'49,"25"-24,-25 0,24 50,1-51</inkml:trace>
  <inkml:trace contextRef="#ctx0" brushRef="#br0" timeOffset="4070.9697">10741 13022,'-25'0,"25"25,-25 25,-24-25,24 24,-25-24,25 25,1-1,-1-24,-25 0,50 0</inkml:trace>
  <inkml:trace contextRef="#ctx0" brushRef="#br0" timeOffset="7924.5422">11237 16942,'-25'0,"25"-75,0 50,0-24,0-1,0-24,0 49,25-25,-25 1,0-1,0 1,0-1,0 25,74-25,-49 26,-25-1,0 0,25-25,-25 1,0 24,0-49,0-1,0 26,0-26,0 1,25-1,-25 26,25-1,-25-24,0-1,0 26,24-26,1 26,-25-1,25 25,-25-49,0 24,25 50,-25-25,0-24,0 24,0-25,25-24,-25 49,0-24,0-1,0 0,0 1,24-26,1 1,0 49,-25-24,0-1,25 25,0-25,-25 26,0-1,24 0,1-25,0-24,-25 49,25-24,0-1,-1 25,1 0,25-49,-25 24,24-24,-24 24,25 26,-50-1,24 0,1-25,0 26,0-1,-25-25,25 50,24-49,-49 24,50 0,-25 0,-1 0,1 1,25 24,-25-25,-1-25,26 0,25 26,-51-1,-24 0,50 0,-25 0,0 25,-1-24,1-1,0 0,25 25,-26-25,-24 0,25 25,0-24,0-1,0 0,-1 25,1-25,-25 0,50 25,-25-24,-1 24,1-25,0 0,-25 0,25 25</inkml:trace>
  <inkml:trace contextRef="#ctx0" brushRef="#br0" timeOffset="24812.8622">11584 14684</inkml:trace>
  <inkml:trace contextRef="#ctx0" brushRef="#br0" timeOffset="25413.2008">11535 14660,'0'0</inkml:trace>
  <inkml:trace contextRef="#ctx0" brushRef="#br0" timeOffset="25757.5168">11535 14660,'-25'0</inkml:trace>
  <inkml:trace contextRef="#ctx0" brushRef="#br0" timeOffset="27676.7055">11832 15056,'0'-24,"25"-1,-25 0,25 25,24-25,-24 0,-25 1,25-26,0 25,-25 75,0 24,0-24,0 24,0-24,0-25,0 24,0 26,0-26,0-24,0 0,-50-25,-24 0,123 0,1 0,24 0,-24 0,-25 0,24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6.30508" units="1/cm"/>
          <inkml:channelProperty channel="Y" name="resolution" value="46.26506" units="1/cm"/>
        </inkml:channelProperties>
      </inkml:inkSource>
      <inkml:timestamp xml:id="ts0" timeString="2019-10-17T18:40:19.34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1935 9599,'75'0,"-51"25,51 0,24-25,50 0,0 0,24 0,-49 0,0 0,0 0,25 0,-50 0,-24 0,24 0,25 0,25 0,24 0,1 0,-25 0,74 0,0 0,-49 0,-50 0,50 0,-50 0,49 0,-73 0,-1 0,25 0,-25 0,25 0,0 0,50 0,-1 0,-49 0,0 0,25 0,-50 0,-24 0,24 0,-24 0,-1 0,-49 0,24 0,26 0,-26 0,51 0,-1 0,25 0,25 0,-75 0,25 0,-24 0,-1 0,-49 0,25 0</inkml:trace>
  <inkml:trace contextRef="#ctx0" brushRef="#br0" timeOffset="11404.7771">2828 12948</inkml:trace>
  <inkml:trace contextRef="#ctx0" brushRef="#br0" timeOffset="230095.0594">12328 3894,'25'0,"25"0,24 0,-24-24,24-1,-49 0,25 25,-26-25,1 25,0-49,0 24,0 0,-25 0,0 0,0 0,0 1,-25 24,0 0,25-25,-25 0,25 99,0-24,0 0,0-1,0-24,0 50,0-26,0-24,0 25,0 24,0-24,25-26,25-24,-1 25,-24 0,25 0,-26-25,1 0,0 0,25 0,-1-50,-24 1,0-1,0 0,-25-24,-25 74,-25 0,50 50,0 24,0 0,0-49,25 0,25 0,-1-25,26 0,-1 0,-49 0,24 0,-24 0,-25-50,0 1,-25-1,1 50,-1 0,-50 0,51-25,-1 0,-50 25,1 0,74 25,25-25,24 25,1 0,0-25,-1 25,-24-25,25 0,-26 0,51 0,-1 0,1 0,-50 0,24 0,1 0,-50 49,25-24,24 0,26-25,-1 0,-24 0,49 0,-50 0,-24 0,25 0,-1-25,-49 0,0 0,-24 1,-26 24,0-25,1 25,-1 0,1 0,-1 0,25 0,0 0,25 49,25-49,0 0,49 25,1-25,-1 0,-24-25,-25-24,-25 24,0 75,-25 24,25-24,0 49,0 25,0 25,0-25,0-25,0 0,25-49,-25 24,24 1,-24-1,0-49,0 24,0 26,-24-50,-26-25,-24 0,-1 0,26 0,-26 0,-24 0,25-50,24 25,50 0,-25-24,25-26,25 51,49-51,1 1,24 24,0-24,0 24,25-24,-24 49,-51 0,26-25,-26 26,-24 24</inkml:trace>
  <inkml:trace contextRef="#ctx0" brushRef="#br0" timeOffset="231096.628">14734 4490,'25'0,"50"-25,-26 25,1-25,-25 25,24 0,-24 0,-25 74,-25-49,0 25,1-1,-1-24,0 0,0 0,75-25,-1 0,26 0,-1 0,1 0,-26 0,26 25,-51-25,1 24,-25 26,0 0,0 24,0-24,0 24,-25-49,-24 25,24-26,0-24,-49 0,-25 0,-1 0,-24 0,0 0,25 0,25-24,24 24,50-25</inkml:trace>
  <inkml:trace contextRef="#ctx0" brushRef="#br0" timeOffset="231854.4896">15801 3646,'0'25,"-25"0,-24-25,49 25,-25 24,0 1,0-25,0 24,25 26,0-26,0 26,0-1,0 1,0-26,0 26,0-26,0 1,25-25,0 24,0 1,-25-1,25-49,24 50,-24-25,0-25,0 0,-1 0</inkml:trace>
  <inkml:trace contextRef="#ctx0" brushRef="#br0" timeOffset="232382.9839">16049 3894,'25'0,"0"0,-1 0,26 50,0 24,-1 1,1 24,-1-49,1-1,0 26,-50-51,24-24</inkml:trace>
  <inkml:trace contextRef="#ctx0" brushRef="#br0" timeOffset="232828.233">16495 3919,'0'-25,"-49"25,24 25,0 0,-24 25,-1-50,0 49,26-24,-26 25,0-26,-24 26,24-25,50 0,-24-1,-1 1</inkml:trace>
  <inkml:trace contextRef="#ctx0" brushRef="#br0" timeOffset="233292.1582">16744 4043,'24'0,"26"0,0 0,-26 0,51 0,74 0,24 0,1 0,-25 0,-75 0,1 0,-26-25,-49-24,-25 49</inkml:trace>
  <inkml:trace contextRef="#ctx0" brushRef="#br0" timeOffset="234284.9877">18257 3894,'0'-24,"0"-26,0-24,0 24,0 25,0-25,0 26,0-1,49 0,26 0,-26 25,26 0,24 0,-50 0,1 0,0 0,-26 0,-24 75,0-1,0-49,-24 49,-1 1,0-26,-25 1,26-25,-26 0,50-1,-50 1,26 0,-1-25,-25 25,1 0,24-1,0 1,-25-25,26 25,-1 0,0 0,0-25,25 24,-25 1,25 0,0 0,50 0,-50-1,50-24,-26 0,51 0,-26 0,51 0,-51 0,1 0,-1 0,1 0,0 0,-1 0,-74-24</inkml:trace>
  <inkml:trace contextRef="#ctx0" brushRef="#br0" timeOffset="234895.9977">18877 2952,'25'-25,"-1"50,26 49,24 25,-24 1,0 48,49 1,-50 0,-24-25,25 25,-50-25,0-25,0 0,0-49,0 24,-25 1,-25-1,26 1,-26-1,25-24,-24 24,24-24,-25-1,1-24,24-25</inkml:trace>
  <inkml:trace contextRef="#ctx0" brushRef="#br0" timeOffset="266197.5292">18777 5507,'25'0,"0"24,-25 1,25 0,0 25,0 24,-1 0,26 1,-25-25,24 49,-24 0,25 25,-25-74,-1-1,-24 1</inkml:trace>
  <inkml:trace contextRef="#ctx0" brushRef="#br0" timeOffset="266764.5922">19323 5655,'-25'-24,"-24"24,-1 49,-24-24,24 25,25-26,1-24,-26 25,0 0,1 25,-1-1,0 1,1-25,24 0,-25-1,26 1,-1 0,-50-25</inkml:trace>
  <inkml:trace contextRef="#ctx0" brushRef="#br0" timeOffset="267847.0451">19422 5283,'25'0,"25"0,-1 0,26 0,-50 0,24 0,26 0,-51-24,1 24</inkml:trace>
  <inkml:trace contextRef="#ctx0" brushRef="#br0" timeOffset="268358.884">20092 4812,'0'75,"0"-1,0-49,0 24,0-24,0 50,0-1,0-24,0-26,25 26,-25-25</inkml:trace>
  <inkml:trace contextRef="#ctx0" brushRef="#br0" timeOffset="269383.2217">20365 4862,'-74'0,"24"25,25-1,-24 1,49 0,-50 0,50 0,25-25,24 24,-49 1,25-25,25 50,-25 24,-1-24,1-1,-25 1,25 0,-25-26</inkml:trace>
  <inkml:trace contextRef="#ctx0" brushRef="#br0" timeOffset="269972.8317">20514 5730,'49'0,"26"-25,-1 25,-49 0,25 0,24 0,-24 0,24 0,1 0</inkml:trace>
  <inkml:trace contextRef="#ctx0" brushRef="#br0" timeOffset="270389.2995">20687 5978,'0'25,"0"0,50-25,24 0,1 0,24 0,-24 0,-26 0,26 0,-26 0</inkml:trace>
  <inkml:trace contextRef="#ctx0" brushRef="#br0" timeOffset="270814.5224">21680 5432,'24'0,"1"0,0-25,-25 1,25 24,0-25,-1-25,1-24,0 49,25-25,-26 1,1 24</inkml:trace>
  <inkml:trace contextRef="#ctx0" brushRef="#br0" timeOffset="271101.2419">21977 5035,'0'75,"0"-26,0 1,0 0,0 24,0-24,0-1,0 1,0-25,0 24</inkml:trace>
  <inkml:trace contextRef="#ctx0" brushRef="#br0" timeOffset="271613.3392">21407 6077,'49'0,"-24"0,25 0,-1 0,1 0,24 0,26 0,-51 0,75 0,25 0,-25 0,0 0,25 0,-75 0,26 0,-51 0,-24 0,25 0,-1 0</inkml:trace>
  <inkml:trace contextRef="#ctx0" brushRef="#br0" timeOffset="272117.3057">21556 6672,'-25'0,"25"50,0-25,25 24,-1 26,1-1,0 26,0 24,-25 0,0 24,0-48,0-51,0 1</inkml:trace>
  <inkml:trace contextRef="#ctx0" brushRef="#br0" timeOffset="272524.1585">21928 6896,'-50'25,"-24"-1,-26 26,-48 24,48 26,-48 24,-51-50,50 25,0 0,50-49,25 0,49-50</inkml:trace>
  <inkml:trace contextRef="#ctx0" brushRef="#br0" timeOffset="273644.9869">21952 6499,'25'0,"-25"74,0-49,25 25,0-1,-25-24,25 49,-25-24,0-25,0 0,25 24,-1-49,1-49,0-1,-25 0,0 1,25 24,0 0,-1-24,1 49,-25-25,-25 25,25 25,0-1,0 1,0 25,25-1,25 26,-1-1,1-24,0 24,-1 1,1-26,-1 1,-24-25,0-25</inkml:trace>
  <inkml:trace contextRef="#ctx0" brushRef="#br0" timeOffset="294796.0782">12403 18554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6.30508" units="1/cm"/>
          <inkml:channelProperty channel="Y" name="resolution" value="46.26506" units="1/cm"/>
        </inkml:channelProperties>
      </inkml:inkSource>
      <inkml:timestamp xml:id="ts0" timeString="2019-09-08T16:36:17.556"/>
    </inkml:context>
    <inkml:brush xml:id="br0">
      <inkml:brushProperty name="width" value="0.05292" units="cm"/>
      <inkml:brushProperty name="height" value="0.05292" units="cm"/>
      <inkml:brushProperty name="color" value="#1F497D"/>
    </inkml:brush>
  </inkml:definitions>
  <inkml:trace contextRef="#ctx0" brushRef="#br0">21060 10914,'0'0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6.30508" units="1/cm"/>
          <inkml:channelProperty channel="Y" name="resolution" value="46.26506" units="1/cm"/>
        </inkml:channelProperties>
      </inkml:inkSource>
      <inkml:timestamp xml:id="ts0" timeString="2019-10-17T18:45:30.29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3523 14511,'24'0,"51"0,24 0,-49 0,49 0,0 0,0 0,1 0,-26 0,-24 0,24 0,25 0,0 0,-24 0,24 0,0 0,25 0,-24 0,-1 0,-25 0,-24 0,-1 0,1 0,-75 0,-49 0,24 0,-49 0,0 0,24 0,26 0,24 0,-25 0,25 0,-49 0,0 0,-1 0,26 0,-26 0,26 0,24 0,-25 0,25-25,-49 25,24 0,26-25,-51 0,26 25,24 0,-25 0,0 0,26 0,-26 0,0 0,26 0,-26 0,-24 0,49 0,-25 0,1 0,-1 0</inkml:trace>
  <inkml:trace contextRef="#ctx0" brushRef="#br0" timeOffset="31236.5871">2456 18033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6.30508" units="1/cm"/>
          <inkml:channelProperty channel="Y" name="resolution" value="46.26506" units="1/cm"/>
        </inkml:channelProperties>
      </inkml:inkSource>
      <inkml:timestamp xml:id="ts0" timeString="2019-10-17T18:50:03.12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8037 18926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6.30508" units="1/cm"/>
          <inkml:channelProperty channel="Y" name="resolution" value="46.26506" units="1/cm"/>
        </inkml:channelProperties>
      </inkml:inkSource>
      <inkml:timestamp xml:id="ts0" timeString="2019-10-17T17:42:35.466"/>
    </inkml:context>
    <inkml:brush xml:id="br0">
      <inkml:brushProperty name="width" value="0.05292" units="cm"/>
      <inkml:brushProperty name="height" value="0.05292" units="cm"/>
      <inkml:brushProperty name="color" value="#1F497D"/>
    </inkml:brush>
  </inkml:definitions>
  <inkml:trace contextRef="#ctx0" brushRef="#br0">9029 17214</inkml:trace>
  <inkml:trace contextRef="#ctx0" brushRef="#br0" timeOffset="928.8437">8831 18752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6.30508" units="1/cm"/>
          <inkml:channelProperty channel="Y" name="resolution" value="46.26506" units="1/cm"/>
        </inkml:channelProperties>
      </inkml:inkSource>
      <inkml:timestamp xml:id="ts0" timeString="2019-09-08T15:30:58.89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3944 9376,'25'0,"446"-74,-247 74,-175 0,26 0,-1 0,-49 0,0 0,49 0,-24 0,24 0,1 0,-26 0,1 0,-1 0,-24 0,0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6.30508" units="1/cm"/>
          <inkml:channelProperty channel="Y" name="resolution" value="46.26506" units="1/cm"/>
        </inkml:channelProperties>
      </inkml:inkSource>
      <inkml:timestamp xml:id="ts0" timeString="2019-10-17T17:44:06.478"/>
    </inkml:context>
    <inkml:brush xml:id="br0">
      <inkml:brushProperty name="width" value="0.05292" units="cm"/>
      <inkml:brushProperty name="height" value="0.05292" units="cm"/>
      <inkml:brushProperty name="color" value="#1F497D"/>
    </inkml:brush>
  </inkml:definitions>
  <inkml:trace contextRef="#ctx0" brushRef="#br0">14337 8830,'-24'0,"-1"0,25 50,-25-25,25 0,-25-1,25 26,-25-50,25 50,-49-1,24 1,0-25,25 49,0 1,-25 24,1-74,24 24,0 1,0-25,0 49,-25-49,25 0,-25-1,25 26,-25-50,25 50,0 24,0-49,0 24,0 1,0 0,0 24,0-49,0 0,0 49,0-24,25-25,-25 24,0 1,0 24,0 1,0-1,0-49,0 24,0 1,25-50,-25 50,0-1,0-24,0 25,0-26,0 26,0 0,0-26,0 26,0 0,0-25,0 49,25-24,-1-1,-24-24,0 25,25-1,-25-24,0 25,0-1,25-24,0 49,0 1,-25-26,24-24,1 25,-25 24,25-24,0-25,0 24,-1 1,1 0,25-1,-1 1,-24-1,25 1,-25 0,24-1,-24-49,0 50,49-1,-24-24,24 0,1 0,-50-25,24 25,26-1,-1 1,0 25,-24-25,24 24,1-24,24 0,-25 0,26-1,-26 26,-24-25,24 0,-24-25,-1 24,1-24,49 0,0 25,1 0,-1 0,50 0,24 24,51-24,-100 25,74-25,-24 49,-1-49,-24 0,25-25,-50 0,-25 0,0 0,-24 0,24 0,0 0,0 0,25 0,0 0,25 0,-25 0,0 0,0 0,-25 0,1 0,-1 0,-25 0,-24 0,24 0,1 0,24 0,-25-25,1 0,24 0,-25 25,-24-25,-25 25,-50 0,0 0</inkml:trace>
  <inkml:trace contextRef="#ctx0" brushRef="#br0" timeOffset="4162.7543">20315 13543,'25'25,"25"-25,-1 0,26-25,-1 1,-24-26,24 25,1 0,-1 1,-24-1,-25 0,-1 0,26-24,-25 49,0-50,-1 25,1 0,0-24,-25-1,50 0,-26 26,26-51,-25 26,24-26,-24 26,0-51,0 76,-25-51,25 1,-1-25,1 24,0-24,-25 24,25-24,0 0,-1 25,1-1,0 1,25-25,-26-1,26 1,-25 0,24 0,-24-50,50 50,-51-50,1 50,-25-25,0 24,0 26,0 0,0-1,0 1,0 24,0-24,-25-1,1 1,-26-1,25 1,-24 24,-1-24,0 0,1 24,49 0,-50 1,25 24,-24-25,-1-24,-24 0,-1-1,1 1,-25-1,-25-24,49 49,-24-24,25 49,24 25,-24-49,-1 24,1 0,-25 0,-1-24,1-1,-25-24,50 49,-75-25,50 25,24-24,1 24,-25 25,24-25,1 0,-25 1,-50-1,0 0,-25 0,75-24,0 24,0 25,24-25,26 25,-26 0,26 0,24 0,-50 0,1 0,24 0,-24 0,-25 0,24 0,1 0,-1 0,1 0,0 0,-26 0,26 0,0 0,-1 0,1 0,24 0,-24 0,24 0,-49 0,74 0,-74 0,49 0,1 0,-26 0,26 0,-26 0,50 0,-24 0,24 0,-25 0,1 0,-1 0,-24 0,24 0,25 0,-24 0,-26 0,1 0,24 0,-24 0,-1 25,26 0,24-1,-25-24,1 0,-1 25,25 0,1 0,-1 0,0-25,25 24,-50 1,26 25,-1-50,0 25,-25-1,26 1,-1 0,0 0,0 0,0-1,-24 1,24-25,0 0,0 25,-24 0,49 0,-50-25,25 0,1 24,-1 1,-25 0,1 0,-1 0,50-1,-75-24,51 0,-1 0,0 25,0 0,25 0,-49-25,49 25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6.30508" units="1/cm"/>
          <inkml:channelProperty channel="Y" name="resolution" value="46.26506" units="1/cm"/>
        </inkml:channelProperties>
      </inkml:inkSource>
      <inkml:timestamp xml:id="ts0" timeString="2019-09-08T15:33:44.19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9004 8533,'25'74,"-25"-49,0 49,25-74,0 25,0 0,-1 25,1-26,0 26,0 0,-25-26,25 1,-1 0,1 25,-50-25,1-25</inkml:trace>
  <inkml:trace contextRef="#ctx0" brushRef="#br0" timeOffset="1705.0913">9426 8582,'-49'0,"24"0,0 0,-25 25,1 0,24 25,-25-26,1 1,-1 0,-24 25,49-26,-50 1,26 0,-1 0,25 24,1-49,-1 50,0-25,0 0,0 0</inkml:trace>
  <inkml:trace contextRef="#ctx0" brushRef="#br0" timeOffset="2544.2765">9947 8384,'0'-25,"25"25,49 0,-49 0,25 0,-1 0,1 0,-25 0</inkml:trace>
  <inkml:trace contextRef="#ctx0" brushRef="#br0" timeOffset="3137.5863">10691 8062,'25'49,"0"-24,-25 0,0 49,25-24,-25-1,0 26,24-26,-24 1,0-25,0 24</inkml:trace>
  <inkml:trace contextRef="#ctx0" brushRef="#br0" timeOffset="4473.5975">11162 8012,'-24'0,"-1"0,0 0,0 0,-24 25,24 24,-25-24,25 0,1-25,-1 0,0 25,0 24,-24-24,24 0,0 0,25 0,25-25,24 0,26 0,-50 24,-1-24,1 25,0 0,0 0,0 0,-1 49,1-74,-25 50,25-26,0-24,0 25,-25 0</inkml:trace>
  <inkml:trace contextRef="#ctx0" brushRef="#br0" timeOffset="5089.2213">12055 8657,'50'0,"24"0,1 0,-26 0,-24 0,25 0,24 0,-24 0,24 0,-24 0,0 0</inkml:trace>
  <inkml:trace contextRef="#ctx0" brushRef="#br0" timeOffset="5648.8781">12477 8954,'25'0,"49"0,-24 0,-25 0,49 0,1 0,-51 0,51 0,-1 0,1 0,-26 0,1 0,-1 0</inkml:trace>
  <inkml:trace contextRef="#ctx0" brushRef="#br0" timeOffset="7217.7586">14710 8260,'49'0,"1"-50,-25 26,-1-76,51-73,-26 49,1 24,-25 76,0-26,-25 100,0-1,0 1,0 49,0 0,0 1,0 24,0-25,0-25,24-49,-24 25,0-1</inkml:trace>
  <inkml:trace contextRef="#ctx0" brushRef="#br0" timeOffset="7743.4895">14734 8706,'174'0,"49"-24,-24-26,73 50,-23 0,-1 0,-25 0,25 0,-25 0,-99 0,-25 0,-24 0,-50 0,-1 0,-24-25</inkml:trace>
  <inkml:trace contextRef="#ctx0" brushRef="#br0" timeOffset="8413.4997">15751 9451,'0'24,"25"26,0 49,0-24,0-1,24 25,-24 0,25 1,-26-26,26-24,-25 24,0 1,-25-26,24-24,-48-50</inkml:trace>
  <inkml:trace contextRef="#ctx0" brushRef="#br0" timeOffset="9337.4234">16173 9426,'-50'0,"26"25,-1 24,0-24,-25 25,1-1,-50 1,49 24,-24 1,24 24,-25 25,1-50,24 26,26-26,-1-24,0-1</inkml:trace>
  <inkml:trace contextRef="#ctx0" brushRef="#br0" timeOffset="9992.8487">16744 9079,'0'24,"24"26,1 0,-25-1,0 1,0 24,0 1,0-26,0 1,0-1</inkml:trace>
  <inkml:trace contextRef="#ctx0" brushRef="#br0" timeOffset="10890.5493">17165 9153,'-25'0,"-24"0,-26 0,51 0,-1 0,-50 0,75 25,-49 0,24-1,0 1,0-25,75 0,0 0,-1 0,1 0,-1 0,-49 25,50 0,-25 24,24-49,-24 50,-25 24,0-49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6.30508" units="1/cm"/>
          <inkml:channelProperty channel="Y" name="resolution" value="46.26506" units="1/cm"/>
        </inkml:channelProperties>
      </inkml:inkSource>
      <inkml:timestamp xml:id="ts0" timeString="2019-10-17T17:46:41.994"/>
    </inkml:context>
    <inkml:brush xml:id="br0">
      <inkml:brushProperty name="width" value="0.05292" units="cm"/>
      <inkml:brushProperty name="height" value="0.05292" units="cm"/>
      <inkml:brushProperty name="color" value="#1F497D"/>
    </inkml:brush>
  </inkml:definitions>
  <inkml:trace contextRef="#ctx0" brushRef="#br0">13122 19025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6.30508" units="1/cm"/>
          <inkml:channelProperty channel="Y" name="resolution" value="46.26506" units="1/cm"/>
        </inkml:channelProperties>
      </inkml:inkSource>
      <inkml:timestamp xml:id="ts0" timeString="2019-10-17T17:47:23.715"/>
    </inkml:context>
    <inkml:brush xml:id="br0">
      <inkml:brushProperty name="width" value="0.05292" units="cm"/>
      <inkml:brushProperty name="height" value="0.05292" units="cm"/>
      <inkml:brushProperty name="color" value="#1F497D"/>
    </inkml:brush>
  </inkml:definitions>
  <inkml:trace contextRef="#ctx0" brushRef="#br0">5904 14163,'25'0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EFAB92-40D5-4477-A898-A2B90E9849E0}" type="datetimeFigureOut">
              <a:rPr lang="ru-RU" smtClean="0"/>
              <a:t>17.10.2019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38E9C1-591B-4E34-80A6-1B857F2958D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465925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38E9C1-591B-4E34-80A6-1B857F2958D1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132683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38E9C1-591B-4E34-80A6-1B857F2958D1}" type="slidenum">
              <a:rPr lang="ru-RU" smtClean="0"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710691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ый треугольник 9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Заголовок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17" name="Подзаголовок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ru-RU" smtClean="0"/>
              <a:t>Образец подзаголовка</a:t>
            </a:r>
            <a:endParaRPr kumimoji="0" lang="en-US"/>
          </a:p>
        </p:txBody>
      </p:sp>
      <p:grpSp>
        <p:nvGrpSpPr>
          <p:cNvPr id="2" name="Группа 1"/>
          <p:cNvGrpSpPr/>
          <p:nvPr/>
        </p:nvGrpSpPr>
        <p:grpSpPr>
          <a:xfrm>
            <a:off x="-3765" y="4953000"/>
            <a:ext cx="9147765" cy="1912088"/>
            <a:chOff x="-3765" y="4832896"/>
            <a:chExt cx="9147765" cy="2032192"/>
          </a:xfrm>
        </p:grpSpPr>
        <p:sp>
          <p:nvSpPr>
            <p:cNvPr id="7" name="Полилиния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8" name="Полилиния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11" name="Полилиния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>
              <a:extLst/>
            </a:lstStyle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Прямая соединительная линия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Дата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C4CF6649-6378-48F8-988E-CAFF839D2AF8}" type="datetime1">
              <a:rPr lang="ru-RU" smtClean="0"/>
              <a:t>17.10.2019</a:t>
            </a:fld>
            <a:endParaRPr lang="ru-RU"/>
          </a:p>
        </p:txBody>
      </p:sp>
      <p:sp>
        <p:nvSpPr>
          <p:cNvPr id="19" name="Нижний колонтитул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lang="ru-RU"/>
          </a:p>
        </p:txBody>
      </p:sp>
      <p:sp>
        <p:nvSpPr>
          <p:cNvPr id="27" name="Номер слайда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D180D7FC-24DC-4FEF-814A-079257ED9F9E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5E5E65D-D2BA-4259-8B40-A060B58F8178}" type="datetime1">
              <a:rPr lang="ru-RU" smtClean="0"/>
              <a:t>17.10.2019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180D7FC-24DC-4FEF-814A-079257ED9F9E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47A4DB09-CC4F-4611-9ADD-0E5FEE3CE614}" type="datetime1">
              <a:rPr lang="ru-RU" smtClean="0"/>
              <a:t>17.10.2019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180D7FC-24DC-4FEF-814A-079257ED9F9E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40ECA2C2-035F-4B92-BA0B-A8659DB72EA5}" type="datetime1">
              <a:rPr lang="ru-RU" smtClean="0"/>
              <a:t>17.10.2019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180D7FC-24DC-4FEF-814A-079257ED9F9E}" type="slidenum">
              <a:rPr lang="ru-RU" smtClean="0"/>
              <a:t>‹#›</a:t>
            </a:fld>
            <a:endParaRPr lang="ru-RU"/>
          </a:p>
        </p:txBody>
      </p:sp>
      <p:sp>
        <p:nvSpPr>
          <p:cNvPr id="7" name="Заголовок 6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F43EA267-67DB-4B21-9679-A1BEE03581E5}" type="datetime1">
              <a:rPr lang="ru-RU" smtClean="0"/>
              <a:t>17.10.2019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180D7FC-24DC-4FEF-814A-079257ED9F9E}" type="slidenum">
              <a:rPr lang="ru-RU" smtClean="0"/>
              <a:t>‹#›</a:t>
            </a:fld>
            <a:endParaRPr lang="ru-RU"/>
          </a:p>
        </p:txBody>
      </p:sp>
      <p:sp>
        <p:nvSpPr>
          <p:cNvPr id="7" name="Нашивка 6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8" name="Нашивка 7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674BB075-2EAA-4800-8F2A-FC0D3CC3F7E0}" type="datetime1">
              <a:rPr lang="ru-RU" smtClean="0"/>
              <a:t>17.10.2019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180D7FC-24DC-4FEF-814A-079257ED9F9E}" type="slidenum">
              <a:rPr lang="ru-RU" smtClean="0"/>
              <a:t>‹#›</a:t>
            </a:fld>
            <a:endParaRPr lang="ru-RU"/>
          </a:p>
        </p:txBody>
      </p:sp>
      <p:sp>
        <p:nvSpPr>
          <p:cNvPr id="8" name="Заголовок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Сравнение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5" name="Объект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F93BC081-697D-4617-B5FA-591C48A9EFDC}" type="datetime1">
              <a:rPr lang="ru-RU" smtClean="0"/>
              <a:t>17.10.2019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180D7FC-24DC-4FEF-814A-079257ED9F9E}" type="slidenum">
              <a:rPr lang="ru-RU" smtClean="0"/>
              <a:t>‹#›</a:t>
            </a:fld>
            <a:endParaRPr lang="ru-RU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660F80DC-8BAD-4B73-A96C-26CBB3938AB1}" type="datetime1">
              <a:rPr lang="ru-RU" smtClean="0"/>
              <a:t>17.10.2019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180D7FC-24DC-4FEF-814A-079257ED9F9E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5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CF89671-902B-4AB4-86E5-2A710FA6E261}" type="datetime1">
              <a:rPr lang="ru-RU" smtClean="0"/>
              <a:t>17.10.2019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180D7FC-24DC-4FEF-814A-079257ED9F9E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>
            <a:extLst/>
          </a:lstStyle>
          <a:p>
            <a:fld id="{3C343B6A-56E0-4646-ABC9-552991485551}" type="datetime1">
              <a:rPr lang="ru-RU" smtClean="0"/>
              <a:t>17.10.2019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180D7FC-24DC-4FEF-814A-079257ED9F9E}" type="slidenum">
              <a:rPr lang="ru-RU" smtClean="0"/>
              <a:t>‹#›</a:t>
            </a:fld>
            <a:endParaRPr lang="ru-RU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ru-RU" smtClean="0"/>
              <a:t>Вставка рисунка</a:t>
            </a:r>
            <a:endParaRPr kumimoji="0" lang="en-US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DA27BF1F-05DC-466D-A073-7D2852C615BC}" type="datetime1">
              <a:rPr lang="ru-RU" smtClean="0"/>
              <a:t>17.10.2019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D180D7FC-24DC-4FEF-814A-079257ED9F9E}" type="slidenum">
              <a:rPr lang="ru-RU" smtClean="0"/>
              <a:t>‹#›</a:t>
            </a:fld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8" name="Полилиния 7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9" name="Полилиния 8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0" name="Прямоугольный треугольник 9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1" name="Прямая соединительная линия 10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Нашивка 11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13" name="Нашивка 12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Полилиния 12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2" name="Полилиния 11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4" name="Прямоугольный треугольник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3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5" name="Прямая соединительная линия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Заголовок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0" name="Текст 29"/>
          <p:cNvSpPr>
            <a:spLocks noGrp="1"/>
          </p:cNvSpPr>
          <p:nvPr>
            <p:ph type="body" idx="1"/>
          </p:nvPr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  <a:p>
            <a:pPr lvl="1" eaLnBrk="1" latinLnBrk="0" hangingPunct="1"/>
            <a:r>
              <a:rPr kumimoji="0" lang="ru-RU" smtClean="0"/>
              <a:t>Второй уровень</a:t>
            </a:r>
          </a:p>
          <a:p>
            <a:pPr lvl="2" eaLnBrk="1" latinLnBrk="0" hangingPunct="1"/>
            <a:r>
              <a:rPr kumimoji="0" lang="ru-RU" smtClean="0"/>
              <a:t>Третий уровень</a:t>
            </a:r>
          </a:p>
          <a:p>
            <a:pPr lvl="3" eaLnBrk="1" latinLnBrk="0" hangingPunct="1"/>
            <a:r>
              <a:rPr kumimoji="0" lang="ru-RU" smtClean="0"/>
              <a:t>Четвертый уровень</a:t>
            </a:r>
          </a:p>
          <a:p>
            <a:pPr lvl="4" eaLnBrk="1" latinLnBrk="0" hangingPunct="1"/>
            <a:r>
              <a:rPr kumimoji="0" lang="ru-RU" smtClean="0"/>
              <a:t>Пятый уровень</a:t>
            </a:r>
            <a:endParaRPr kumimoji="0" lang="en-US"/>
          </a:p>
        </p:txBody>
      </p:sp>
      <p:sp>
        <p:nvSpPr>
          <p:cNvPr id="10" name="Дата 9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E3642F88-439A-4495-8A44-CA6C009BFA2E}" type="datetime1">
              <a:rPr lang="ru-RU" smtClean="0"/>
              <a:t>17.10.2019</a:t>
            </a:fld>
            <a:endParaRPr lang="ru-RU"/>
          </a:p>
        </p:txBody>
      </p:sp>
      <p:sp>
        <p:nvSpPr>
          <p:cNvPr id="22" name="Нижний колонтитул 21"/>
          <p:cNvSpPr>
            <a:spLocks noGrp="1"/>
          </p:cNvSpPr>
          <p:nvPr>
            <p:ph type="ftr" sz="quarter" idx="3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endParaRPr lang="ru-RU"/>
          </a:p>
        </p:txBody>
      </p:sp>
      <p:sp>
        <p:nvSpPr>
          <p:cNvPr id="18" name="Номер слайда 17"/>
          <p:cNvSpPr>
            <a:spLocks noGrp="1"/>
          </p:cNvSpPr>
          <p:nvPr>
            <p:ph type="sldNum" sz="quarter" idx="4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D180D7FC-24DC-4FEF-814A-079257ED9F9E}" type="slidenum">
              <a:rPr lang="ru-RU" smtClean="0"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hf hdr="0" ftr="0" dt="0"/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olybook.ru/comma/" TargetMode="External"/><Relationship Id="rId2" Type="http://schemas.openxmlformats.org/officeDocument/2006/relationships/hyperlink" Target="http://mathprofi.ru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hyperlink" Target="https://www.wolframalpha.com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hyperlink" Target="https://mml-book.github.io/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yWRC4usCum8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window.edu.ru/resource/565/75565/files/alg2.pdf" TargetMode="External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data.mail.ru/pages/index/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emf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2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em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emf"/><Relationship Id="rId4" Type="http://schemas.openxmlformats.org/officeDocument/2006/relationships/customXml" Target="../ink/ink4.xm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7" Type="http://schemas.openxmlformats.org/officeDocument/2006/relationships/image" Target="../media/image17.emf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6.xml"/><Relationship Id="rId5" Type="http://schemas.openxmlformats.org/officeDocument/2006/relationships/image" Target="../media/image130.emf"/><Relationship Id="rId4" Type="http://schemas.openxmlformats.org/officeDocument/2006/relationships/customXml" Target="../ink/ink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emf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emf"/><Relationship Id="rId4" Type="http://schemas.openxmlformats.org/officeDocument/2006/relationships/customXml" Target="../ink/ink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emf"/><Relationship Id="rId4" Type="http://schemas.openxmlformats.org/officeDocument/2006/relationships/customXml" Target="../ink/ink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microsoft.com/office/2007/relationships/hdphoto" Target="../media/hdphoto7.wdp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0.xml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7" Type="http://schemas.openxmlformats.org/officeDocument/2006/relationships/image" Target="../media/image25.emf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2.xml"/><Relationship Id="rId5" Type="http://schemas.openxmlformats.org/officeDocument/2006/relationships/image" Target="../media/image210.emf"/><Relationship Id="rId4" Type="http://schemas.openxmlformats.org/officeDocument/2006/relationships/customXml" Target="../ink/ink11.xml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7" Type="http://schemas.openxmlformats.org/officeDocument/2006/relationships/image" Target="../media/image27.emf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4.xml"/><Relationship Id="rId5" Type="http://schemas.openxmlformats.org/officeDocument/2006/relationships/image" Target="../media/image23.emf"/><Relationship Id="rId4" Type="http://schemas.openxmlformats.org/officeDocument/2006/relationships/customXml" Target="../ink/ink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5.xml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customXml" Target="../ink/ink1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customXml" Target="../ink/ink17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8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e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9.xml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emf"/><Relationship Id="rId5" Type="http://schemas.openxmlformats.org/officeDocument/2006/relationships/customXml" Target="../ink/ink20.xml"/><Relationship Id="rId4" Type="http://schemas.openxmlformats.org/officeDocument/2006/relationships/image" Target="../media/image24.emf"/></Relationships>
</file>

<file path=ppt/slides/_rels/slide43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7" Type="http://schemas.openxmlformats.org/officeDocument/2006/relationships/image" Target="../media/image34.emf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2.xml"/><Relationship Id="rId5" Type="http://schemas.openxmlformats.org/officeDocument/2006/relationships/image" Target="../media/image26.emf"/><Relationship Id="rId4" Type="http://schemas.openxmlformats.org/officeDocument/2006/relationships/customXml" Target="../ink/ink2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emf"/><Relationship Id="rId2" Type="http://schemas.openxmlformats.org/officeDocument/2006/relationships/customXml" Target="../ink/ink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emf"/><Relationship Id="rId4" Type="http://schemas.openxmlformats.org/officeDocument/2006/relationships/customXml" Target="../ink/ink24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emf"/><Relationship Id="rId3" Type="http://schemas.openxmlformats.org/officeDocument/2006/relationships/image" Target="../media/image37.png"/><Relationship Id="rId7" Type="http://schemas.openxmlformats.org/officeDocument/2006/relationships/customXml" Target="../ink/ink26.xm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0.emf"/><Relationship Id="rId5" Type="http://schemas.openxmlformats.org/officeDocument/2006/relationships/customXml" Target="../ink/ink25.xml"/><Relationship Id="rId4" Type="http://schemas.microsoft.com/office/2007/relationships/hdphoto" Target="../media/hdphoto11.wdp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emf"/><Relationship Id="rId4" Type="http://schemas.openxmlformats.org/officeDocument/2006/relationships/customXml" Target="../ink/ink27.xml"/></Relationships>
</file>

<file path=ppt/slides/_rels/slide48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7" Type="http://schemas.openxmlformats.org/officeDocument/2006/relationships/image" Target="../media/image44.emf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8.xml"/><Relationship Id="rId5" Type="http://schemas.microsoft.com/office/2007/relationships/hdphoto" Target="../media/hdphoto13.wdp"/><Relationship Id="rId4" Type="http://schemas.openxmlformats.org/officeDocument/2006/relationships/image" Target="../media/image4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customXml" Target="../ink/ink29.xm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em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emf"/><Relationship Id="rId4" Type="http://schemas.openxmlformats.org/officeDocument/2006/relationships/customXml" Target="../ink/ink30.xml"/></Relationships>
</file>

<file path=ppt/slides/_rels/slide52.xml.rels><?xml version="1.0" encoding="UTF-8" standalone="yes"?>
<Relationships xmlns="http://schemas.openxmlformats.org/package/2006/relationships"><Relationship Id="rId3" Type="http://schemas.microsoft.com/office/2007/relationships/hdphoto" Target="../media/hdphoto14.wdp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customXml" Target="../ink/ink32.xml"/><Relationship Id="rId3" Type="http://schemas.microsoft.com/office/2007/relationships/hdphoto" Target="../media/hdphoto14.wdp"/><Relationship Id="rId7" Type="http://schemas.openxmlformats.org/officeDocument/2006/relationships/image" Target="../media/image43.emf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1.xml"/><Relationship Id="rId5" Type="http://schemas.microsoft.com/office/2007/relationships/hdphoto" Target="../media/hdphoto15.wdp"/><Relationship Id="rId4" Type="http://schemas.openxmlformats.org/officeDocument/2006/relationships/image" Target="../media/image49.png"/><Relationship Id="rId9" Type="http://schemas.openxmlformats.org/officeDocument/2006/relationships/image" Target="../media/image50.em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customXml" Target="../ink/ink33.xml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emf"/><Relationship Id="rId5" Type="http://schemas.openxmlformats.org/officeDocument/2006/relationships/customXml" Target="../ink/ink34.xml"/><Relationship Id="rId4" Type="http://schemas.openxmlformats.org/officeDocument/2006/relationships/image" Target="../media/image450.emf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customXml" Target="../ink/ink3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://window.edu.ru/resource/565/75565/files/alg2.pdf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Inna\Desktop\Geekbrains\ВВМ-4\Картинка!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51" r="2035"/>
          <a:stretch/>
        </p:blipFill>
        <p:spPr bwMode="auto">
          <a:xfrm>
            <a:off x="755576" y="1794582"/>
            <a:ext cx="7751928" cy="4824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467544" y="404664"/>
            <a:ext cx="7772400" cy="792088"/>
          </a:xfrm>
        </p:spPr>
        <p:txBody>
          <a:bodyPr>
            <a:normAutofit fontScale="90000"/>
          </a:bodyPr>
          <a:lstStyle/>
          <a:p>
            <a:pPr algn="ctr"/>
            <a:r>
              <a:rPr lang="ru-RU" sz="1800" b="0" dirty="0" smtClean="0">
                <a:solidFill>
                  <a:schemeClr val="accent1"/>
                </a:solidFill>
              </a:rPr>
              <a:t>Вебинар-1</a:t>
            </a:r>
            <a:r>
              <a:rPr lang="ru-RU" sz="2200" dirty="0" smtClean="0">
                <a:solidFill>
                  <a:schemeClr val="accent1"/>
                </a:solidFill>
              </a:rPr>
              <a:t/>
            </a:r>
            <a:br>
              <a:rPr lang="ru-RU" sz="2200" dirty="0" smtClean="0">
                <a:solidFill>
                  <a:schemeClr val="accent1"/>
                </a:solidFill>
              </a:rPr>
            </a:br>
            <a:r>
              <a:rPr lang="ru-RU" sz="2200" dirty="0" smtClean="0">
                <a:solidFill>
                  <a:schemeClr val="accent1"/>
                </a:solidFill>
              </a:rPr>
              <a:t>Элементарная алгебра</a:t>
            </a:r>
            <a:br>
              <a:rPr lang="ru-RU" sz="2200" dirty="0" smtClean="0">
                <a:solidFill>
                  <a:schemeClr val="accent1"/>
                </a:solidFill>
              </a:rPr>
            </a:br>
            <a:r>
              <a:rPr lang="ru-RU" sz="2200" dirty="0" smtClean="0">
                <a:solidFill>
                  <a:schemeClr val="accent1"/>
                </a:solidFill>
              </a:rPr>
              <a:t>(уравнения; неравенства; задачи; логарифмы</a:t>
            </a:r>
            <a:r>
              <a:rPr lang="ru-RU" sz="3100" dirty="0" smtClean="0">
                <a:solidFill>
                  <a:schemeClr val="accent1"/>
                </a:solidFill>
              </a:rPr>
              <a:t>)</a:t>
            </a:r>
            <a:endParaRPr lang="ru-RU" sz="3100" dirty="0">
              <a:solidFill>
                <a:schemeClr val="accent1"/>
              </a:solidFill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4674630" y="1268760"/>
            <a:ext cx="3469727" cy="504056"/>
          </a:xfrm>
        </p:spPr>
        <p:txBody>
          <a:bodyPr>
            <a:normAutofit fontScale="25000" lnSpcReduction="20000"/>
          </a:bodyPr>
          <a:lstStyle/>
          <a:p>
            <a:endParaRPr lang="ru-RU" dirty="0" smtClean="0"/>
          </a:p>
          <a:p>
            <a:r>
              <a:rPr lang="ru-RU" sz="6400" dirty="0" smtClean="0">
                <a:solidFill>
                  <a:schemeClr val="accent1"/>
                </a:solidFill>
              </a:rPr>
              <a:t>Введение в высшую математику</a:t>
            </a:r>
          </a:p>
          <a:p>
            <a:endParaRPr lang="ru-RU" sz="6400" dirty="0">
              <a:solidFill>
                <a:schemeClr val="accent1"/>
              </a:solidFill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30425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idx="1"/>
          </p:nvPr>
        </p:nvSpPr>
        <p:spPr>
          <a:xfrm>
            <a:off x="395536" y="836712"/>
            <a:ext cx="8363272" cy="5616624"/>
          </a:xfrm>
        </p:spPr>
        <p:txBody>
          <a:bodyPr>
            <a:normAutofit fontScale="25000" lnSpcReduction="20000"/>
          </a:bodyPr>
          <a:lstStyle/>
          <a:p>
            <a:r>
              <a:rPr lang="en-US" dirty="0" err="1"/>
              <a:t>ValueError</a:t>
            </a:r>
            <a:r>
              <a:rPr lang="en-US" dirty="0"/>
              <a:t> </a:t>
            </a:r>
            <a:r>
              <a:rPr lang="en-US" dirty="0" err="1"/>
              <a:t>Traceback</a:t>
            </a:r>
            <a:r>
              <a:rPr lang="en-US" dirty="0"/>
              <a:t> (most recent call last)</a:t>
            </a:r>
            <a:br>
              <a:rPr lang="en-US" dirty="0"/>
            </a:br>
            <a:r>
              <a:rPr lang="en-US" dirty="0"/>
              <a:t>~\Anaconda3\lib\site-packages\matplotlib\markers.py in </a:t>
            </a:r>
            <a:r>
              <a:rPr lang="en-US" dirty="0" err="1"/>
              <a:t>set_marker</a:t>
            </a:r>
            <a:r>
              <a:rPr lang="en-US" dirty="0"/>
              <a:t>(self, marker)</a:t>
            </a:r>
            <a:br>
              <a:rPr lang="en-US" dirty="0"/>
            </a:br>
            <a:r>
              <a:rPr lang="en-US" dirty="0"/>
              <a:t>308 try:</a:t>
            </a:r>
            <a:br>
              <a:rPr lang="en-US" dirty="0"/>
            </a:br>
            <a:r>
              <a:rPr lang="en-US" dirty="0"/>
              <a:t>--&gt; 309 Path(marker)</a:t>
            </a:r>
            <a:br>
              <a:rPr lang="en-US" dirty="0"/>
            </a:br>
            <a:r>
              <a:rPr lang="en-US" dirty="0"/>
              <a:t>310 self._</a:t>
            </a:r>
            <a:r>
              <a:rPr lang="en-US" dirty="0" err="1"/>
              <a:t>marker_function</a:t>
            </a:r>
            <a:r>
              <a:rPr lang="en-US" dirty="0"/>
              <a:t> = self._</a:t>
            </a:r>
            <a:r>
              <a:rPr lang="en-US" dirty="0" err="1"/>
              <a:t>set_vertices</a:t>
            </a:r>
            <a:endParaRPr lang="en-US" dirty="0"/>
          </a:p>
          <a:p>
            <a:r>
              <a:rPr lang="en-US" dirty="0"/>
              <a:t>~\Anaconda3\lib\site-packages\matplotlib\path.py in </a:t>
            </a:r>
            <a:r>
              <a:rPr lang="en-US" b="1" dirty="0" err="1"/>
              <a:t>init</a:t>
            </a:r>
            <a:r>
              <a:rPr lang="en-US" dirty="0"/>
              <a:t>(self, vertices, codes, _</a:t>
            </a:r>
            <a:r>
              <a:rPr lang="en-US" dirty="0" err="1"/>
              <a:t>interpolation_steps</a:t>
            </a:r>
            <a:r>
              <a:rPr lang="en-US" dirty="0"/>
              <a:t>, closed, </a:t>
            </a:r>
            <a:r>
              <a:rPr lang="en-US" dirty="0" err="1"/>
              <a:t>readonly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/>
              <a:t>129 raise </a:t>
            </a:r>
            <a:r>
              <a:rPr lang="en-US" dirty="0" err="1"/>
              <a:t>ValueError</a:t>
            </a:r>
            <a:r>
              <a:rPr lang="en-US" dirty="0"/>
              <a:t>(</a:t>
            </a:r>
            <a:br>
              <a:rPr lang="en-US" dirty="0"/>
            </a:br>
            <a:r>
              <a:rPr lang="en-US" dirty="0"/>
              <a:t>--&gt; 130 "'vertices' must be a 2D list or array with shape Nx2")</a:t>
            </a:r>
            <a:br>
              <a:rPr lang="en-US" dirty="0"/>
            </a:br>
            <a:r>
              <a:rPr lang="en-US" dirty="0"/>
              <a:t>131</a:t>
            </a:r>
          </a:p>
          <a:p>
            <a:r>
              <a:rPr lang="en-US" dirty="0" err="1"/>
              <a:t>ValueError</a:t>
            </a:r>
            <a:r>
              <a:rPr lang="en-US" dirty="0"/>
              <a:t>: 'vertices' must be a 2D list or array with shape Nx2</a:t>
            </a:r>
          </a:p>
          <a:p>
            <a:r>
              <a:rPr lang="en-US" dirty="0"/>
              <a:t>During handling of the above exception, another exception occurred:</a:t>
            </a:r>
          </a:p>
          <a:p>
            <a:r>
              <a:rPr lang="en-US" dirty="0" err="1"/>
              <a:t>ValueError</a:t>
            </a:r>
            <a:r>
              <a:rPr lang="en-US" dirty="0"/>
              <a:t> </a:t>
            </a:r>
            <a:r>
              <a:rPr lang="en-US" dirty="0" err="1"/>
              <a:t>Traceback</a:t>
            </a:r>
            <a:r>
              <a:rPr lang="en-US" dirty="0"/>
              <a:t> (most recent call last)</a:t>
            </a:r>
            <a:br>
              <a:rPr lang="en-US" dirty="0"/>
            </a:br>
            <a:r>
              <a:rPr lang="en-US" dirty="0"/>
              <a:t>&lt;ipython-input-3-8fba059ebc8f&gt; in &lt;module&gt;</a:t>
            </a:r>
            <a:br>
              <a:rPr lang="en-US" dirty="0"/>
            </a:br>
            <a:r>
              <a:rPr lang="en-US" dirty="0"/>
              <a:t>2 import </a:t>
            </a:r>
            <a:r>
              <a:rPr lang="en-US" dirty="0" err="1"/>
              <a:t>matplotlib.pyplot</a:t>
            </a:r>
            <a:r>
              <a:rPr lang="en-US" dirty="0"/>
              <a:t> as </a:t>
            </a:r>
            <a:r>
              <a:rPr lang="en-US" dirty="0" err="1"/>
              <a:t>plt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3 x = </a:t>
            </a:r>
            <a:r>
              <a:rPr lang="en-US" dirty="0" err="1"/>
              <a:t>np.linspace</a:t>
            </a:r>
            <a:r>
              <a:rPr lang="en-US" dirty="0"/>
              <a:t>(0, 10, 21)</a:t>
            </a:r>
            <a:br>
              <a:rPr lang="en-US" dirty="0"/>
            </a:br>
            <a:r>
              <a:rPr lang="en-US" dirty="0"/>
              <a:t>----&gt; 4 </a:t>
            </a:r>
            <a:r>
              <a:rPr lang="en-US" dirty="0" err="1"/>
              <a:t>plt.plot</a:t>
            </a:r>
            <a:r>
              <a:rPr lang="en-US" dirty="0"/>
              <a:t>(x, x, marker='0')</a:t>
            </a:r>
          </a:p>
          <a:p>
            <a:r>
              <a:rPr lang="en-US" dirty="0"/>
              <a:t>~\Anaconda3\lib\site-packages\matplotlib\pyplot.py in plot(</a:t>
            </a:r>
            <a:r>
              <a:rPr lang="en-US" dirty="0" err="1"/>
              <a:t>scalex</a:t>
            </a:r>
            <a:r>
              <a:rPr lang="en-US" dirty="0"/>
              <a:t>, </a:t>
            </a:r>
            <a:r>
              <a:rPr lang="en-US" dirty="0" err="1"/>
              <a:t>scaley</a:t>
            </a:r>
            <a:r>
              <a:rPr lang="en-US" dirty="0"/>
              <a:t>, data, </a:t>
            </a:r>
            <a:r>
              <a:rPr lang="en-US" i="1" dirty="0" err="1"/>
              <a:t>args</a:t>
            </a:r>
            <a:r>
              <a:rPr lang="en-US" i="1" dirty="0"/>
              <a:t>, **</a:t>
            </a:r>
            <a:r>
              <a:rPr lang="en-US" i="1" dirty="0" err="1"/>
              <a:t>kwargs</a:t>
            </a:r>
            <a:r>
              <a:rPr lang="en-US" i="1" dirty="0"/>
              <a:t>)</a:t>
            </a:r>
            <a:br>
              <a:rPr lang="en-US" i="1" dirty="0"/>
            </a:br>
            <a:r>
              <a:rPr lang="en-US" i="1" dirty="0"/>
              <a:t>2787 return </a:t>
            </a:r>
            <a:r>
              <a:rPr lang="en-US" i="1" dirty="0" err="1"/>
              <a:t>gca</a:t>
            </a:r>
            <a:r>
              <a:rPr lang="en-US" i="1" dirty="0"/>
              <a:t>().plot(</a:t>
            </a:r>
            <a:br>
              <a:rPr lang="en-US" i="1" dirty="0"/>
            </a:br>
            <a:r>
              <a:rPr lang="en-US" i="1" dirty="0"/>
              <a:t>2788 *</a:t>
            </a:r>
            <a:r>
              <a:rPr lang="en-US" i="1" dirty="0" err="1"/>
              <a:t>args</a:t>
            </a:r>
            <a:r>
              <a:rPr lang="en-US" i="1" dirty="0"/>
              <a:t>, </a:t>
            </a:r>
            <a:r>
              <a:rPr lang="en-US" i="1" dirty="0" err="1"/>
              <a:t>scalex</a:t>
            </a:r>
            <a:r>
              <a:rPr lang="en-US" i="1" dirty="0"/>
              <a:t>=</a:t>
            </a:r>
            <a:r>
              <a:rPr lang="en-US" i="1" dirty="0" err="1"/>
              <a:t>scalex</a:t>
            </a:r>
            <a:r>
              <a:rPr lang="en-US" i="1" dirty="0"/>
              <a:t>, </a:t>
            </a:r>
            <a:r>
              <a:rPr lang="en-US" i="1" dirty="0" err="1"/>
              <a:t>scaley</a:t>
            </a:r>
            <a:r>
              <a:rPr lang="en-US" i="1" dirty="0"/>
              <a:t>=</a:t>
            </a:r>
            <a:r>
              <a:rPr lang="en-US" i="1" dirty="0" err="1"/>
              <a:t>scaley</a:t>
            </a:r>
            <a:r>
              <a:rPr lang="en-US" i="1" dirty="0"/>
              <a:t>, *</a:t>
            </a:r>
            <a:r>
              <a:rPr lang="en-US" dirty="0"/>
              <a:t>({"data": data} if data</a:t>
            </a:r>
            <a:br>
              <a:rPr lang="en-US" dirty="0"/>
            </a:br>
            <a:r>
              <a:rPr lang="en-US" dirty="0"/>
              <a:t>-&gt; 2789 is not None else {}), **</a:t>
            </a:r>
            <a:r>
              <a:rPr lang="en-US" dirty="0" err="1"/>
              <a:t>kwargs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/>
              <a:t>2790</a:t>
            </a:r>
            <a:br>
              <a:rPr lang="en-US" dirty="0"/>
            </a:br>
            <a:r>
              <a:rPr lang="en-US" dirty="0"/>
              <a:t>2791</a:t>
            </a:r>
          </a:p>
          <a:p>
            <a:r>
              <a:rPr lang="en-US" dirty="0"/>
              <a:t>~\Anaconda3\lib\site-packages\matplotlib\axes_axes.py in plot(self, </a:t>
            </a:r>
            <a:r>
              <a:rPr lang="en-US" dirty="0" err="1"/>
              <a:t>scalex</a:t>
            </a:r>
            <a:r>
              <a:rPr lang="en-US" dirty="0"/>
              <a:t>, </a:t>
            </a:r>
            <a:r>
              <a:rPr lang="en-US" dirty="0" err="1"/>
              <a:t>scaley</a:t>
            </a:r>
            <a:r>
              <a:rPr lang="en-US" dirty="0"/>
              <a:t>, data, *</a:t>
            </a:r>
            <a:r>
              <a:rPr lang="en-US" dirty="0" err="1"/>
              <a:t>args</a:t>
            </a:r>
            <a:r>
              <a:rPr lang="en-US" dirty="0"/>
              <a:t>, **</a:t>
            </a:r>
            <a:r>
              <a:rPr lang="en-US" dirty="0" err="1"/>
              <a:t>kwargs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/>
              <a:t>1664 """</a:t>
            </a:r>
            <a:br>
              <a:rPr lang="en-US" dirty="0"/>
            </a:br>
            <a:r>
              <a:rPr lang="en-US" dirty="0"/>
              <a:t>1665 </a:t>
            </a:r>
            <a:r>
              <a:rPr lang="en-US" dirty="0" err="1"/>
              <a:t>kwargs</a:t>
            </a:r>
            <a:r>
              <a:rPr lang="en-US" dirty="0"/>
              <a:t> = </a:t>
            </a:r>
            <a:r>
              <a:rPr lang="en-US" dirty="0" err="1"/>
              <a:t>cbook.normalize_kwargs</a:t>
            </a:r>
            <a:r>
              <a:rPr lang="en-US" dirty="0"/>
              <a:t>(</a:t>
            </a:r>
            <a:r>
              <a:rPr lang="en-US" dirty="0" err="1"/>
              <a:t>kwargs</a:t>
            </a:r>
            <a:r>
              <a:rPr lang="en-US" dirty="0"/>
              <a:t>, mlines.Line2D._alias_map)</a:t>
            </a:r>
            <a:br>
              <a:rPr lang="en-US" dirty="0"/>
            </a:br>
            <a:r>
              <a:rPr lang="en-US" dirty="0"/>
              <a:t>-&gt; 1666 lines = [*self._</a:t>
            </a:r>
            <a:r>
              <a:rPr lang="en-US" dirty="0" err="1"/>
              <a:t>get_lines</a:t>
            </a:r>
            <a:r>
              <a:rPr lang="en-US" dirty="0"/>
              <a:t>(*</a:t>
            </a:r>
            <a:r>
              <a:rPr lang="en-US" dirty="0" err="1"/>
              <a:t>args</a:t>
            </a:r>
            <a:r>
              <a:rPr lang="en-US" dirty="0"/>
              <a:t>, data=data, **</a:t>
            </a:r>
            <a:r>
              <a:rPr lang="en-US" dirty="0" err="1"/>
              <a:t>kwargs</a:t>
            </a:r>
            <a:r>
              <a:rPr lang="en-US" dirty="0"/>
              <a:t>)]</a:t>
            </a:r>
            <a:br>
              <a:rPr lang="en-US" dirty="0"/>
            </a:br>
            <a:r>
              <a:rPr lang="en-US" dirty="0"/>
              <a:t>1667 for line in lines:</a:t>
            </a:r>
            <a:br>
              <a:rPr lang="en-US" dirty="0"/>
            </a:br>
            <a:r>
              <a:rPr lang="en-US" dirty="0"/>
              <a:t>1668 </a:t>
            </a:r>
            <a:r>
              <a:rPr lang="en-US" dirty="0" err="1"/>
              <a:t>self.add_line</a:t>
            </a:r>
            <a:r>
              <a:rPr lang="en-US" dirty="0"/>
              <a:t>(line)</a:t>
            </a:r>
          </a:p>
          <a:p>
            <a:r>
              <a:rPr lang="en-US" dirty="0"/>
              <a:t>~\Anaconda3\lib\site-packages\matplotlib\axes_base.py in </a:t>
            </a:r>
            <a:r>
              <a:rPr lang="en-US" b="1" dirty="0"/>
              <a:t>call</a:t>
            </a:r>
            <a:r>
              <a:rPr lang="en-US" dirty="0"/>
              <a:t>(self, *</a:t>
            </a:r>
            <a:r>
              <a:rPr lang="en-US" dirty="0" err="1"/>
              <a:t>args</a:t>
            </a:r>
            <a:r>
              <a:rPr lang="en-US" dirty="0"/>
              <a:t>, **</a:t>
            </a:r>
            <a:r>
              <a:rPr lang="en-US" dirty="0" err="1"/>
              <a:t>kwargs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/>
              <a:t>223 this += </a:t>
            </a:r>
            <a:r>
              <a:rPr lang="en-US" dirty="0" err="1"/>
              <a:t>args</a:t>
            </a:r>
            <a:r>
              <a:rPr lang="en-US" dirty="0"/>
              <a:t>[0],</a:t>
            </a:r>
            <a:br>
              <a:rPr lang="en-US" dirty="0"/>
            </a:br>
            <a:r>
              <a:rPr lang="en-US" dirty="0"/>
              <a:t>224 </a:t>
            </a:r>
            <a:r>
              <a:rPr lang="en-US" dirty="0" err="1"/>
              <a:t>args</a:t>
            </a:r>
            <a:r>
              <a:rPr lang="en-US" dirty="0"/>
              <a:t> = </a:t>
            </a:r>
            <a:r>
              <a:rPr lang="en-US" dirty="0" err="1"/>
              <a:t>args</a:t>
            </a:r>
            <a:r>
              <a:rPr lang="en-US" dirty="0"/>
              <a:t>[1:]</a:t>
            </a:r>
            <a:br>
              <a:rPr lang="en-US" dirty="0"/>
            </a:br>
            <a:r>
              <a:rPr lang="en-US" dirty="0"/>
              <a:t>--&gt; 225 yield from self._</a:t>
            </a:r>
            <a:r>
              <a:rPr lang="en-US" dirty="0" err="1"/>
              <a:t>plot_args</a:t>
            </a:r>
            <a:r>
              <a:rPr lang="en-US" dirty="0"/>
              <a:t>(this, </a:t>
            </a:r>
            <a:r>
              <a:rPr lang="en-US" dirty="0" err="1"/>
              <a:t>kwargs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/>
              <a:t>226</a:t>
            </a:r>
            <a:br>
              <a:rPr lang="en-US" dirty="0"/>
            </a:br>
            <a:r>
              <a:rPr lang="en-US" dirty="0"/>
              <a:t>227 </a:t>
            </a:r>
            <a:r>
              <a:rPr lang="en-US" dirty="0" err="1"/>
              <a:t>def</a:t>
            </a:r>
            <a:r>
              <a:rPr lang="en-US" dirty="0"/>
              <a:t> </a:t>
            </a:r>
            <a:r>
              <a:rPr lang="en-US" dirty="0" err="1"/>
              <a:t>get_next_color</a:t>
            </a:r>
            <a:r>
              <a:rPr lang="en-US" dirty="0"/>
              <a:t>(self):</a:t>
            </a:r>
          </a:p>
          <a:p>
            <a:r>
              <a:rPr lang="en-US" dirty="0"/>
              <a:t>~\Anaconda3\lib\site-packages\matplotlib\axes_base.py in _</a:t>
            </a:r>
            <a:r>
              <a:rPr lang="en-US" dirty="0" err="1"/>
              <a:t>plot_args</a:t>
            </a:r>
            <a:r>
              <a:rPr lang="en-US" dirty="0"/>
              <a:t>(self, </a:t>
            </a:r>
            <a:r>
              <a:rPr lang="en-US" dirty="0" err="1"/>
              <a:t>tup</a:t>
            </a:r>
            <a:r>
              <a:rPr lang="en-US" dirty="0"/>
              <a:t>, </a:t>
            </a:r>
            <a:r>
              <a:rPr lang="en-US" dirty="0" err="1"/>
              <a:t>kwargs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/>
              <a:t>403 "non-matching shapes is deprecated.")</a:t>
            </a:r>
            <a:br>
              <a:rPr lang="en-US" dirty="0"/>
            </a:br>
            <a:r>
              <a:rPr lang="en-US" dirty="0"/>
              <a:t>404 for j in range(max(</a:t>
            </a:r>
            <a:r>
              <a:rPr lang="en-US" dirty="0" err="1"/>
              <a:t>ncx</a:t>
            </a:r>
            <a:r>
              <a:rPr lang="en-US" dirty="0"/>
              <a:t>, </a:t>
            </a:r>
            <a:r>
              <a:rPr lang="en-US" dirty="0" err="1"/>
              <a:t>ncy</a:t>
            </a:r>
            <a:r>
              <a:rPr lang="en-US" dirty="0"/>
              <a:t>)):</a:t>
            </a:r>
            <a:br>
              <a:rPr lang="en-US" dirty="0"/>
            </a:br>
            <a:r>
              <a:rPr lang="en-US" dirty="0"/>
              <a:t>--&gt; 405 </a:t>
            </a:r>
            <a:r>
              <a:rPr lang="en-US" dirty="0" err="1"/>
              <a:t>seg</a:t>
            </a:r>
            <a:r>
              <a:rPr lang="en-US" dirty="0"/>
              <a:t> = </a:t>
            </a:r>
            <a:r>
              <a:rPr lang="en-US" dirty="0" err="1"/>
              <a:t>func</a:t>
            </a:r>
            <a:r>
              <a:rPr lang="en-US" dirty="0"/>
              <a:t>(x[:, j % </a:t>
            </a:r>
            <a:r>
              <a:rPr lang="en-US" dirty="0" err="1"/>
              <a:t>ncx</a:t>
            </a:r>
            <a:r>
              <a:rPr lang="en-US" dirty="0"/>
              <a:t>], y[:, j % </a:t>
            </a:r>
            <a:r>
              <a:rPr lang="en-US" dirty="0" err="1"/>
              <a:t>ncy</a:t>
            </a:r>
            <a:r>
              <a:rPr lang="en-US" dirty="0"/>
              <a:t>], kw, </a:t>
            </a:r>
            <a:r>
              <a:rPr lang="en-US" dirty="0" err="1"/>
              <a:t>kwargs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/>
              <a:t>406 </a:t>
            </a:r>
            <a:r>
              <a:rPr lang="en-US" dirty="0" err="1"/>
              <a:t>ret.append</a:t>
            </a:r>
            <a:r>
              <a:rPr lang="en-US" dirty="0"/>
              <a:t>(</a:t>
            </a:r>
            <a:r>
              <a:rPr lang="en-US" dirty="0" err="1"/>
              <a:t>seg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/>
              <a:t>407 return ret</a:t>
            </a:r>
          </a:p>
          <a:p>
            <a:r>
              <a:rPr lang="en-US" dirty="0"/>
              <a:t>~\Anaconda3\lib\site-packages\matplotlib\axes_base.py in _</a:t>
            </a:r>
            <a:r>
              <a:rPr lang="en-US" dirty="0" err="1"/>
              <a:t>makeline</a:t>
            </a:r>
            <a:r>
              <a:rPr lang="en-US" dirty="0"/>
              <a:t>(self, x, y, kw, </a:t>
            </a:r>
            <a:r>
              <a:rPr lang="en-US" dirty="0" err="1"/>
              <a:t>kwargs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/>
              <a:t>310 </a:t>
            </a:r>
            <a:r>
              <a:rPr lang="en-US" dirty="0" err="1"/>
              <a:t>default_dict</a:t>
            </a:r>
            <a:r>
              <a:rPr lang="en-US" dirty="0"/>
              <a:t> = self._</a:t>
            </a:r>
            <a:r>
              <a:rPr lang="en-US" dirty="0" err="1"/>
              <a:t>getdefaults</a:t>
            </a:r>
            <a:r>
              <a:rPr lang="en-US" dirty="0"/>
              <a:t>(set(), kw)</a:t>
            </a:r>
            <a:br>
              <a:rPr lang="en-US" dirty="0"/>
            </a:br>
            <a:r>
              <a:rPr lang="en-US" dirty="0"/>
              <a:t>311 self._</a:t>
            </a:r>
            <a:r>
              <a:rPr lang="en-US" dirty="0" err="1"/>
              <a:t>setdefaults</a:t>
            </a:r>
            <a:r>
              <a:rPr lang="en-US" dirty="0"/>
              <a:t>(</a:t>
            </a:r>
            <a:r>
              <a:rPr lang="en-US" dirty="0" err="1"/>
              <a:t>default_dict</a:t>
            </a:r>
            <a:r>
              <a:rPr lang="en-US" dirty="0"/>
              <a:t>, kw)</a:t>
            </a:r>
            <a:br>
              <a:rPr lang="en-US" dirty="0"/>
            </a:br>
            <a:r>
              <a:rPr lang="en-US" dirty="0"/>
              <a:t>--&gt; 312 </a:t>
            </a:r>
            <a:r>
              <a:rPr lang="en-US" dirty="0" err="1"/>
              <a:t>seg</a:t>
            </a:r>
            <a:r>
              <a:rPr lang="en-US" dirty="0"/>
              <a:t> = mlines.Line2D(x, y, **kw)</a:t>
            </a:r>
            <a:br>
              <a:rPr lang="en-US" dirty="0"/>
            </a:br>
            <a:r>
              <a:rPr lang="en-US" dirty="0"/>
              <a:t>313 return </a:t>
            </a:r>
            <a:r>
              <a:rPr lang="en-US" dirty="0" err="1"/>
              <a:t>seg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314</a:t>
            </a:r>
          </a:p>
          <a:p>
            <a:r>
              <a:rPr lang="en-US" dirty="0"/>
              <a:t>~\Anaconda3\lib\site-packages\matplotlib\lines.py in </a:t>
            </a:r>
            <a:r>
              <a:rPr lang="en-US" b="1" dirty="0" err="1"/>
              <a:t>init</a:t>
            </a:r>
            <a:r>
              <a:rPr lang="en-US" dirty="0"/>
              <a:t>(self, </a:t>
            </a:r>
            <a:r>
              <a:rPr lang="en-US" dirty="0" err="1"/>
              <a:t>xdata</a:t>
            </a:r>
            <a:r>
              <a:rPr lang="en-US" dirty="0"/>
              <a:t>, </a:t>
            </a:r>
            <a:r>
              <a:rPr lang="en-US" dirty="0" err="1"/>
              <a:t>ydata</a:t>
            </a:r>
            <a:r>
              <a:rPr lang="en-US" dirty="0"/>
              <a:t>, linewidth, </a:t>
            </a:r>
            <a:r>
              <a:rPr lang="en-US" dirty="0" err="1"/>
              <a:t>linestyle</a:t>
            </a:r>
            <a:r>
              <a:rPr lang="en-US" dirty="0"/>
              <a:t>, color, marker, </a:t>
            </a:r>
            <a:r>
              <a:rPr lang="en-US" dirty="0" err="1"/>
              <a:t>markersize</a:t>
            </a:r>
            <a:r>
              <a:rPr lang="en-US" dirty="0"/>
              <a:t>, </a:t>
            </a:r>
            <a:r>
              <a:rPr lang="en-US" dirty="0" err="1"/>
              <a:t>markeredgewidth</a:t>
            </a:r>
            <a:r>
              <a:rPr lang="en-US" dirty="0"/>
              <a:t>, </a:t>
            </a:r>
            <a:r>
              <a:rPr lang="en-US" dirty="0" err="1"/>
              <a:t>markeredgecolor</a:t>
            </a:r>
            <a:r>
              <a:rPr lang="en-US" dirty="0"/>
              <a:t>, </a:t>
            </a:r>
            <a:r>
              <a:rPr lang="en-US" dirty="0" err="1"/>
              <a:t>markerfacecolor</a:t>
            </a:r>
            <a:r>
              <a:rPr lang="en-US" dirty="0"/>
              <a:t>, </a:t>
            </a:r>
            <a:r>
              <a:rPr lang="en-US" dirty="0" err="1"/>
              <a:t>markerfacecoloralt</a:t>
            </a:r>
            <a:r>
              <a:rPr lang="en-US" dirty="0"/>
              <a:t>, </a:t>
            </a:r>
            <a:r>
              <a:rPr lang="en-US" dirty="0" err="1"/>
              <a:t>fillstyle</a:t>
            </a:r>
            <a:r>
              <a:rPr lang="en-US" dirty="0"/>
              <a:t>, </a:t>
            </a:r>
            <a:r>
              <a:rPr lang="en-US" dirty="0" err="1"/>
              <a:t>antialiased</a:t>
            </a:r>
            <a:r>
              <a:rPr lang="en-US" dirty="0"/>
              <a:t>, </a:t>
            </a:r>
            <a:r>
              <a:rPr lang="en-US" dirty="0" err="1"/>
              <a:t>dash_capstyle</a:t>
            </a:r>
            <a:r>
              <a:rPr lang="en-US" dirty="0"/>
              <a:t>, </a:t>
            </a:r>
            <a:r>
              <a:rPr lang="en-US" dirty="0" err="1"/>
              <a:t>solid_capstyle</a:t>
            </a:r>
            <a:r>
              <a:rPr lang="en-US" dirty="0"/>
              <a:t>, </a:t>
            </a:r>
            <a:r>
              <a:rPr lang="en-US" dirty="0" err="1"/>
              <a:t>dash_joinstyle</a:t>
            </a:r>
            <a:r>
              <a:rPr lang="en-US" dirty="0"/>
              <a:t>, </a:t>
            </a:r>
            <a:r>
              <a:rPr lang="en-US" dirty="0" err="1"/>
              <a:t>solid_joinstyle</a:t>
            </a:r>
            <a:r>
              <a:rPr lang="en-US" dirty="0"/>
              <a:t>, </a:t>
            </a:r>
            <a:r>
              <a:rPr lang="en-US" dirty="0" err="1"/>
              <a:t>pickradius</a:t>
            </a:r>
            <a:r>
              <a:rPr lang="en-US" dirty="0"/>
              <a:t>, </a:t>
            </a:r>
            <a:r>
              <a:rPr lang="en-US" dirty="0" err="1"/>
              <a:t>drawstyle</a:t>
            </a:r>
            <a:r>
              <a:rPr lang="en-US" dirty="0"/>
              <a:t>, </a:t>
            </a:r>
            <a:r>
              <a:rPr lang="en-US" dirty="0" err="1"/>
              <a:t>markevery</a:t>
            </a:r>
            <a:r>
              <a:rPr lang="en-US" dirty="0"/>
              <a:t>, **</a:t>
            </a:r>
            <a:r>
              <a:rPr lang="en-US" dirty="0" err="1"/>
              <a:t>kwargs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/>
              <a:t>380 </a:t>
            </a:r>
            <a:r>
              <a:rPr lang="en-US" dirty="0" err="1"/>
              <a:t>self._color</a:t>
            </a:r>
            <a:r>
              <a:rPr lang="en-US" dirty="0"/>
              <a:t> = None</a:t>
            </a:r>
            <a:br>
              <a:rPr lang="en-US" dirty="0"/>
            </a:br>
            <a:r>
              <a:rPr lang="en-US" dirty="0"/>
              <a:t>381 </a:t>
            </a:r>
            <a:r>
              <a:rPr lang="en-US" dirty="0" err="1"/>
              <a:t>self.set_color</a:t>
            </a:r>
            <a:r>
              <a:rPr lang="en-US" dirty="0"/>
              <a:t>(color)</a:t>
            </a:r>
            <a:br>
              <a:rPr lang="en-US" dirty="0"/>
            </a:br>
            <a:r>
              <a:rPr lang="en-US" dirty="0"/>
              <a:t>--&gt; 382 </a:t>
            </a:r>
            <a:r>
              <a:rPr lang="en-US" dirty="0" err="1"/>
              <a:t>self._marker</a:t>
            </a:r>
            <a:r>
              <a:rPr lang="en-US" dirty="0"/>
              <a:t> = </a:t>
            </a:r>
            <a:r>
              <a:rPr lang="en-US" dirty="0" err="1"/>
              <a:t>MarkerStyle</a:t>
            </a:r>
            <a:r>
              <a:rPr lang="en-US" dirty="0"/>
              <a:t>(marker, </a:t>
            </a:r>
            <a:r>
              <a:rPr lang="en-US" dirty="0" err="1"/>
              <a:t>fillstyle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/>
              <a:t>383</a:t>
            </a:r>
            <a:br>
              <a:rPr lang="en-US" dirty="0"/>
            </a:br>
            <a:r>
              <a:rPr lang="en-US" dirty="0"/>
              <a:t>384 self._</a:t>
            </a:r>
            <a:r>
              <a:rPr lang="en-US" dirty="0" err="1"/>
              <a:t>markevery</a:t>
            </a:r>
            <a:r>
              <a:rPr lang="en-US" dirty="0"/>
              <a:t> = None</a:t>
            </a:r>
          </a:p>
          <a:p>
            <a:r>
              <a:rPr lang="en-US" dirty="0"/>
              <a:t>~\Anaconda3\lib\site-packages\matplotlib\markers.py in </a:t>
            </a:r>
            <a:r>
              <a:rPr lang="en-US" b="1" dirty="0" err="1"/>
              <a:t>init</a:t>
            </a:r>
            <a:r>
              <a:rPr lang="en-US" dirty="0"/>
              <a:t>(self, marker, </a:t>
            </a:r>
            <a:r>
              <a:rPr lang="en-US" dirty="0" err="1"/>
              <a:t>fillstyle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/>
              <a:t>241 self._</a:t>
            </a:r>
            <a:r>
              <a:rPr lang="en-US" dirty="0" err="1"/>
              <a:t>marker_function</a:t>
            </a:r>
            <a:r>
              <a:rPr lang="en-US" dirty="0"/>
              <a:t> = None</a:t>
            </a:r>
            <a:br>
              <a:rPr lang="en-US" dirty="0"/>
            </a:br>
            <a:r>
              <a:rPr lang="en-US" dirty="0"/>
              <a:t>242 </a:t>
            </a:r>
            <a:r>
              <a:rPr lang="en-US" dirty="0" err="1"/>
              <a:t>self.set_fillstyle</a:t>
            </a:r>
            <a:r>
              <a:rPr lang="en-US" dirty="0"/>
              <a:t>(</a:t>
            </a:r>
            <a:r>
              <a:rPr lang="en-US" dirty="0" err="1"/>
              <a:t>fillstyle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/>
              <a:t>--&gt; 243 </a:t>
            </a:r>
            <a:r>
              <a:rPr lang="en-US" dirty="0" err="1"/>
              <a:t>self.set_marker</a:t>
            </a:r>
            <a:r>
              <a:rPr lang="en-US" dirty="0"/>
              <a:t>(marker)</a:t>
            </a:r>
            <a:br>
              <a:rPr lang="en-US" dirty="0"/>
            </a:br>
            <a:r>
              <a:rPr lang="en-US" dirty="0"/>
              <a:t>244</a:t>
            </a:r>
            <a:br>
              <a:rPr lang="en-US" dirty="0"/>
            </a:br>
            <a:r>
              <a:rPr lang="en-US" dirty="0"/>
              <a:t>245 </a:t>
            </a:r>
            <a:r>
              <a:rPr lang="en-US" dirty="0" err="1"/>
              <a:t>def</a:t>
            </a:r>
            <a:r>
              <a:rPr lang="en-US" dirty="0"/>
              <a:t> _</a:t>
            </a:r>
            <a:r>
              <a:rPr lang="en-US" dirty="0" err="1"/>
              <a:t>recache</a:t>
            </a:r>
            <a:r>
              <a:rPr lang="en-US" dirty="0"/>
              <a:t>(self):</a:t>
            </a:r>
          </a:p>
          <a:p>
            <a:r>
              <a:rPr lang="en-US" dirty="0"/>
              <a:t>~\Anaconda3\lib\site-packages\matplotlib\markers.py in </a:t>
            </a:r>
            <a:r>
              <a:rPr lang="en-US" dirty="0" err="1"/>
              <a:t>set_marker</a:t>
            </a:r>
            <a:r>
              <a:rPr lang="en-US" dirty="0"/>
              <a:t>(self, marker)</a:t>
            </a:r>
            <a:br>
              <a:rPr lang="en-US" dirty="0"/>
            </a:br>
            <a:r>
              <a:rPr lang="en-US" dirty="0"/>
              <a:t>311 except </a:t>
            </a:r>
            <a:r>
              <a:rPr lang="en-US" dirty="0" err="1"/>
              <a:t>ValueError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/>
              <a:t>312 raise </a:t>
            </a:r>
            <a:r>
              <a:rPr lang="en-US" dirty="0" err="1"/>
              <a:t>ValueError</a:t>
            </a:r>
            <a:r>
              <a:rPr lang="en-US" dirty="0"/>
              <a:t>('Unrecognized marker style {!r}'</a:t>
            </a:r>
            <a:br>
              <a:rPr lang="en-US" dirty="0"/>
            </a:br>
            <a:r>
              <a:rPr lang="en-US" dirty="0"/>
              <a:t>--&gt; 313 .format(marker))</a:t>
            </a:r>
            <a:br>
              <a:rPr lang="en-US" dirty="0"/>
            </a:br>
            <a:r>
              <a:rPr lang="en-US" dirty="0"/>
              <a:t>314</a:t>
            </a:r>
            <a:br>
              <a:rPr lang="en-US" dirty="0"/>
            </a:br>
            <a:r>
              <a:rPr lang="en-US" dirty="0"/>
              <a:t>315 </a:t>
            </a:r>
            <a:r>
              <a:rPr lang="en-US" dirty="0" err="1"/>
              <a:t>self._marker</a:t>
            </a:r>
            <a:r>
              <a:rPr lang="en-US" dirty="0"/>
              <a:t> = marker</a:t>
            </a:r>
          </a:p>
          <a:p>
            <a:r>
              <a:rPr lang="en-US" dirty="0" err="1"/>
              <a:t>ValueError</a:t>
            </a:r>
            <a:r>
              <a:rPr lang="en-US" dirty="0"/>
              <a:t>: Unrecognized marker style '0'</a:t>
            </a:r>
          </a:p>
          <a:p>
            <a:pPr marL="109728" indent="0">
              <a:buNone/>
            </a:pP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0D7FC-24DC-4FEF-814A-079257ED9F9E}" type="slidenum">
              <a:rPr lang="ru-RU" smtClean="0"/>
              <a:t>10</a:t>
            </a:fld>
            <a:endParaRPr lang="ru-RU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539552" y="260648"/>
            <a:ext cx="8229600" cy="648072"/>
          </a:xfrm>
        </p:spPr>
        <p:txBody>
          <a:bodyPr>
            <a:normAutofit/>
          </a:bodyPr>
          <a:lstStyle/>
          <a:p>
            <a:r>
              <a:rPr lang="ru-RU" sz="3200" dirty="0" smtClean="0"/>
              <a:t>Помощь зала. Ошибка вида</a:t>
            </a:r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2421441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ru-RU" dirty="0" smtClean="0"/>
              <a:t>Колесов, Романов «Элементарное введение в высшую математику» - учебник с задачами для начинающих (лежит в материалах к </a:t>
            </a:r>
            <a:r>
              <a:rPr lang="ru-RU" dirty="0" err="1" smtClean="0"/>
              <a:t>вебинару</a:t>
            </a:r>
            <a:r>
              <a:rPr lang="ru-RU" dirty="0" smtClean="0"/>
              <a:t>)</a:t>
            </a:r>
            <a:endParaRPr lang="ru-RU" dirty="0" smtClean="0">
              <a:hlinkClick r:id="rId2"/>
            </a:endParaRPr>
          </a:p>
          <a:p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://mathprofi.ru</a:t>
            </a:r>
            <a:r>
              <a:rPr lang="en-US" dirty="0" smtClean="0">
                <a:hlinkClick r:id="rId2"/>
              </a:rPr>
              <a:t>/</a:t>
            </a:r>
            <a:r>
              <a:rPr lang="ru-RU" dirty="0" smtClean="0"/>
              <a:t> - высшая математика (разбор задач; задачи для самостоятельного решения; минимум теории) </a:t>
            </a:r>
          </a:p>
          <a:p>
            <a:r>
              <a:rPr lang="en-US" dirty="0">
                <a:hlinkClick r:id="rId3"/>
              </a:rPr>
              <a:t>http://www.polybook.ru/comma</a:t>
            </a:r>
            <a:r>
              <a:rPr lang="en-US" dirty="0" smtClean="0">
                <a:hlinkClick r:id="rId3"/>
              </a:rPr>
              <a:t>/</a:t>
            </a:r>
            <a:r>
              <a:rPr lang="en-US" dirty="0" smtClean="0"/>
              <a:t> - </a:t>
            </a:r>
            <a:r>
              <a:rPr lang="ru-RU" dirty="0" smtClean="0"/>
              <a:t>анализ данных, краевые задачи, нелинейная динамика</a:t>
            </a:r>
          </a:p>
          <a:p>
            <a:r>
              <a:rPr lang="en-US" dirty="0">
                <a:hlinkClick r:id="rId4"/>
              </a:rPr>
              <a:t>https://www.wolframalpha.com</a:t>
            </a:r>
            <a:r>
              <a:rPr lang="en-US" dirty="0" smtClean="0">
                <a:hlinkClick r:id="rId4"/>
              </a:rPr>
              <a:t>/</a:t>
            </a:r>
            <a:r>
              <a:rPr lang="ru-RU" dirty="0" smtClean="0"/>
              <a:t> - программа для вычислений и анализа данных</a:t>
            </a:r>
          </a:p>
          <a:p>
            <a:r>
              <a:rPr lang="ru-RU" dirty="0"/>
              <a:t>С</a:t>
            </a:r>
            <a:r>
              <a:rPr lang="ru-RU" dirty="0" smtClean="0"/>
              <a:t>права от видео </a:t>
            </a:r>
            <a:r>
              <a:rPr lang="ru-RU" dirty="0" err="1" smtClean="0"/>
              <a:t>вебинара</a:t>
            </a:r>
            <a:r>
              <a:rPr lang="ru-RU" dirty="0" smtClean="0"/>
              <a:t> есть кнопка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0D7FC-24DC-4FEF-814A-079257ED9F9E}" type="slidenum">
              <a:rPr lang="ru-RU" smtClean="0"/>
              <a:t>11</a:t>
            </a:fld>
            <a:endParaRPr lang="ru-RU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Полезные </a:t>
            </a:r>
            <a:r>
              <a:rPr lang="ru-RU" dirty="0" smtClean="0"/>
              <a:t>ресурсы</a:t>
            </a:r>
            <a:r>
              <a:rPr lang="en-US" dirty="0" smtClean="0"/>
              <a:t> (</a:t>
            </a:r>
            <a:r>
              <a:rPr lang="ru-RU" dirty="0" smtClean="0"/>
              <a:t>математика)</a:t>
            </a:r>
            <a:endParaRPr lang="ru-RU" dirty="0"/>
          </a:p>
        </p:txBody>
      </p:sp>
      <p:pic>
        <p:nvPicPr>
          <p:cNvPr id="1026" name="Picture 2" descr="C:\Users\Inna\Desktop\NEW HAPPINES\GeekBrains\материалы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5949280"/>
            <a:ext cx="2808312" cy="66672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2622481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0D7FC-24DC-4FEF-814A-079257ED9F9E}" type="slidenum">
              <a:rPr lang="ru-RU" smtClean="0"/>
              <a:t>12</a:t>
            </a:fld>
            <a:endParaRPr lang="ru-RU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78098"/>
          </a:xfrm>
        </p:spPr>
        <p:txBody>
          <a:bodyPr>
            <a:normAutofit/>
          </a:bodyPr>
          <a:lstStyle/>
          <a:p>
            <a:r>
              <a:rPr lang="ru-RU" sz="2400" dirty="0" smtClean="0"/>
              <a:t>Ориентир: </a:t>
            </a:r>
            <a:r>
              <a:rPr lang="en-US" sz="2400" dirty="0">
                <a:hlinkClick r:id="rId2"/>
              </a:rPr>
              <a:t>https://mml-book.github.io/</a:t>
            </a:r>
            <a:endParaRPr lang="ru-RU" sz="24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268760"/>
            <a:ext cx="6902245" cy="4248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Прямоугольник 4"/>
          <p:cNvSpPr/>
          <p:nvPr/>
        </p:nvSpPr>
        <p:spPr>
          <a:xfrm>
            <a:off x="3627052" y="5805264"/>
            <a:ext cx="5121411" cy="576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Прикольная статья про </a:t>
            </a:r>
            <a:r>
              <a:rPr lang="en-US" dirty="0" smtClean="0"/>
              <a:t>MML</a:t>
            </a:r>
            <a:r>
              <a:rPr lang="ru-RU" dirty="0" smtClean="0"/>
              <a:t>: </a:t>
            </a:r>
            <a:r>
              <a:rPr lang="en-US" dirty="0"/>
              <a:t>https://vas3k.ru/blog/machine_learning/</a:t>
            </a:r>
            <a:r>
              <a:rPr lang="ru-RU" dirty="0" smtClean="0"/>
              <a:t>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43084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0D7FC-24DC-4FEF-814A-079257ED9F9E}" type="slidenum">
              <a:rPr lang="ru-RU" smtClean="0"/>
              <a:t>13</a:t>
            </a:fld>
            <a:endParaRPr lang="ru-RU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404664"/>
            <a:ext cx="6096000" cy="184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Прямоугольник 4"/>
          <p:cNvSpPr/>
          <p:nvPr/>
        </p:nvSpPr>
        <p:spPr>
          <a:xfrm>
            <a:off x="3419872" y="2564904"/>
            <a:ext cx="4752528" cy="11521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/>
              <a:t>Mathematics for Machine </a:t>
            </a:r>
            <a:r>
              <a:rPr lang="en-US" sz="1400" b="1" dirty="0" smtClean="0"/>
              <a:t>Learning</a:t>
            </a:r>
            <a:endParaRPr lang="ru-RU" sz="1400" b="1" dirty="0" smtClean="0"/>
          </a:p>
          <a:p>
            <a:r>
              <a:rPr lang="ru-RU" sz="1400" b="1" dirty="0" smtClean="0"/>
              <a:t>-</a:t>
            </a:r>
          </a:p>
          <a:p>
            <a:r>
              <a:rPr lang="en-US" sz="1400" dirty="0"/>
              <a:t>Marc Peter </a:t>
            </a:r>
            <a:r>
              <a:rPr lang="en-US" sz="1400" dirty="0" err="1"/>
              <a:t>Deisenroth</a:t>
            </a:r>
            <a:r>
              <a:rPr lang="en-US" sz="1400" dirty="0"/>
              <a:t>, A Aldo Faisal, and Cheng Soon Ong</a:t>
            </a:r>
            <a:endParaRPr lang="en-US" sz="1400" b="1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1403648" y="4221088"/>
            <a:ext cx="6624736" cy="18002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Часто в современном машинном обучении простейшие операции спрятаны</a:t>
            </a:r>
            <a:r>
              <a:rPr lang="en-US" dirty="0" smtClean="0"/>
              <a:t> </a:t>
            </a:r>
            <a:r>
              <a:rPr lang="ru-RU" dirty="0" smtClean="0"/>
              <a:t>от программиста</a:t>
            </a:r>
            <a:r>
              <a:rPr lang="en-US" dirty="0" smtClean="0"/>
              <a:t>/</a:t>
            </a:r>
            <a:r>
              <a:rPr lang="ru-RU" dirty="0" smtClean="0"/>
              <a:t>аналитика =</a:t>
            </a:r>
            <a:r>
              <a:rPr lang="en-US" dirty="0" smtClean="0"/>
              <a:t>&gt; </a:t>
            </a:r>
            <a:endParaRPr lang="ru-RU" dirty="0" smtClean="0"/>
          </a:p>
          <a:p>
            <a:pPr algn="ctr"/>
            <a:r>
              <a:rPr lang="ru-RU" dirty="0"/>
              <a:t>е</a:t>
            </a:r>
            <a:r>
              <a:rPr lang="ru-RU" dirty="0" smtClean="0"/>
              <a:t>сть опасность, что он не знает, как принимаются решения, и, следовательно, ограничений, которые заложены в алгоритме.</a:t>
            </a:r>
          </a:p>
          <a:p>
            <a:pPr algn="ctr"/>
            <a:r>
              <a:rPr lang="ru-RU" dirty="0" smtClean="0"/>
              <a:t>(пример - регрессия</a:t>
            </a:r>
            <a:r>
              <a:rPr lang="ru-RU" dirty="0" smtClean="0"/>
              <a:t>)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08618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9728" indent="0">
              <a:buNone/>
            </a:pP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www.youtube.com/watch?v=yWRC4usCum8</a:t>
            </a:r>
            <a:endParaRPr lang="ru-RU" dirty="0" smtClean="0"/>
          </a:p>
          <a:p>
            <a:pPr marL="109728" indent="0">
              <a:buNone/>
            </a:pPr>
            <a:endParaRPr lang="ru-RU" dirty="0"/>
          </a:p>
          <a:p>
            <a:pPr marL="109728" indent="0">
              <a:buNone/>
            </a:pP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0D7FC-24DC-4FEF-814A-079257ED9F9E}" type="slidenum">
              <a:rPr lang="ru-RU" smtClean="0"/>
              <a:t>14</a:t>
            </a:fld>
            <a:endParaRPr lang="ru-RU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Вычислительная линейная алгебра</a:t>
            </a:r>
            <a:endParaRPr lang="ru-RU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755576" y="2708920"/>
            <a:ext cx="7704856" cy="100811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Одна из идей: и базовые задачи можно улучшить:</a:t>
            </a:r>
          </a:p>
          <a:p>
            <a:pPr algn="ctr"/>
            <a:r>
              <a:rPr lang="ru-RU" dirty="0" smtClean="0"/>
              <a:t>(</a:t>
            </a:r>
            <a:r>
              <a:rPr lang="ru-RU" dirty="0" err="1" smtClean="0"/>
              <a:t>Гото</a:t>
            </a:r>
            <a:r>
              <a:rPr lang="ru-RU" dirty="0" smtClean="0"/>
              <a:t> предложил алгоритм умножения матриц, который оказался быстрее на 20-30% уже используемых)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64392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ОДЗ (Область допустимых значений)</a:t>
            </a:r>
          </a:p>
          <a:p>
            <a:r>
              <a:rPr lang="ru-RU" dirty="0" smtClean="0"/>
              <a:t>Пропущенные корни</a:t>
            </a:r>
          </a:p>
          <a:p>
            <a:r>
              <a:rPr lang="ru-RU" dirty="0" smtClean="0"/>
              <a:t>Неточность </a:t>
            </a:r>
          </a:p>
          <a:p>
            <a:pPr marL="109728" indent="0">
              <a:buNone/>
            </a:pPr>
            <a:r>
              <a:rPr lang="ru-RU" dirty="0" smtClean="0"/>
              <a:t>…</a:t>
            </a:r>
          </a:p>
          <a:p>
            <a:pPr marL="0" indent="0">
              <a:buNone/>
            </a:pPr>
            <a:r>
              <a:rPr lang="ru-RU" b="1" dirty="0" smtClean="0"/>
              <a:t>Как избежать таких проблем?</a:t>
            </a:r>
          </a:p>
          <a:p>
            <a:r>
              <a:rPr lang="ru-RU" dirty="0" smtClean="0"/>
              <a:t>Проверять в других программах или вручную</a:t>
            </a:r>
            <a:r>
              <a:rPr lang="ru-RU" b="1" dirty="0" smtClean="0"/>
              <a:t> </a:t>
            </a:r>
            <a:endParaRPr lang="ru-RU" b="1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0D7FC-24DC-4FEF-814A-079257ED9F9E}" type="slidenum">
              <a:rPr lang="ru-RU" smtClean="0"/>
              <a:t>15</a:t>
            </a:fld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Проблемы программных решений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25202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0D7FC-24DC-4FEF-814A-079257ED9F9E}" type="slidenum">
              <a:rPr lang="ru-RU" smtClean="0"/>
              <a:t>16</a:t>
            </a:fld>
            <a:endParaRPr lang="ru-RU"/>
          </a:p>
        </p:txBody>
      </p:sp>
      <p:pic>
        <p:nvPicPr>
          <p:cNvPr id="3" name="Picture 4" descr="ÐÐ°ÑÑÐ¸Ð½ÐºÐ¸ Ð¿Ð¾ Ð·Ð°Ð¿ÑÐ¾ÑÑ Ð¼ÐµÑÐ¾Ð´ Ð½Ð°Ð¸Ð¼ÐµÐ½ÑÑÐ¸Ñ ÐºÐ²Ð°Ð´ÑÐ°ÑÐ¾Ð²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633" y="476672"/>
            <a:ext cx="4462041" cy="2736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373" y="3231071"/>
            <a:ext cx="8335593" cy="27363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Прямоугольник 4"/>
          <p:cNvSpPr/>
          <p:nvPr/>
        </p:nvSpPr>
        <p:spPr>
          <a:xfrm>
            <a:off x="5796136" y="620688"/>
            <a:ext cx="2832830" cy="122413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Примеры - МНК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85644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Решать уравнения</a:t>
            </a:r>
          </a:p>
          <a:p>
            <a:r>
              <a:rPr lang="ru-RU" dirty="0" smtClean="0"/>
              <a:t>Строить графики</a:t>
            </a:r>
          </a:p>
          <a:p>
            <a:r>
              <a:rPr lang="ru-RU" dirty="0" smtClean="0"/>
              <a:t>Свойства матриц</a:t>
            </a:r>
          </a:p>
          <a:p>
            <a:r>
              <a:rPr lang="ru-RU" dirty="0" smtClean="0"/>
              <a:t>…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0D7FC-24DC-4FEF-814A-079257ED9F9E}" type="slidenum">
              <a:rPr lang="ru-RU" smtClean="0"/>
              <a:t>17</a:t>
            </a:fld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WolframAlpha</a:t>
            </a:r>
            <a:r>
              <a:rPr lang="ru-RU" dirty="0" smtClean="0"/>
              <a:t/>
            </a:r>
            <a:br>
              <a:rPr lang="ru-RU" dirty="0" smtClean="0"/>
            </a:br>
            <a:r>
              <a:rPr lang="en-US" dirty="0"/>
              <a:t>https://www.wolframalpha.com/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42518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/>
          <p:cNvPicPr>
            <a:picLocks noGrp="1"/>
          </p:cNvPicPr>
          <p:nvPr>
            <p:ph idx="1"/>
          </p:nvPr>
        </p:nvPicPr>
        <p:blipFill>
          <a:blip r:embed="rId2">
            <a:grayscl/>
            <a:lum bright="-20000" contras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71600" y="2204865"/>
            <a:ext cx="7056784" cy="208823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0D7FC-24DC-4FEF-814A-079257ED9F9E}" type="slidenum">
              <a:rPr lang="ru-RU" smtClean="0"/>
              <a:t>18</a:t>
            </a:fld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Задача 1</a:t>
            </a:r>
            <a:br>
              <a:rPr lang="ru-RU" dirty="0" smtClean="0"/>
            </a:br>
            <a:r>
              <a:rPr lang="ru-RU" sz="2000" dirty="0" smtClean="0"/>
              <a:t>Источник: </a:t>
            </a:r>
            <a:r>
              <a:rPr lang="en-US" sz="2000" dirty="0">
                <a:hlinkClick r:id="rId3"/>
              </a:rPr>
              <a:t>http://window.edu.ru/resource/565/75565/files/alg2.pdf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4059634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/>
          <p:cNvPicPr>
            <a:picLocks noGrp="1"/>
          </p:cNvPicPr>
          <p:nvPr>
            <p:ph idx="1"/>
          </p:nvPr>
        </p:nvPicPr>
        <p:blipFill>
          <a:blip r:embed="rId2">
            <a:grayscl/>
            <a:lum bright="-20000" contras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09537" y="1412776"/>
            <a:ext cx="6705092" cy="2016224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0D7FC-24DC-4FEF-814A-079257ED9F9E}" type="slidenum">
              <a:rPr lang="ru-RU" smtClean="0"/>
              <a:t>19</a:t>
            </a:fld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Задача 1</a:t>
            </a:r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899592" y="3933056"/>
            <a:ext cx="7776864" cy="122413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1) Умножение матрицы на число: каждый элемент матрицы умножается на это число</a:t>
            </a:r>
          </a:p>
          <a:p>
            <a:pPr algn="ctr"/>
            <a:r>
              <a:rPr lang="ru-RU" dirty="0" smtClean="0"/>
              <a:t>2) Сложение и вычитание матриц: только одинаковых размерностей, поэлементно</a:t>
            </a:r>
            <a:endParaRPr lang="ru-RU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5292080" y="5589240"/>
            <a:ext cx="2016224" cy="576064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3А-8А=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05594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Математика программисту не нужна.</a:t>
            </a:r>
          </a:p>
          <a:p>
            <a:r>
              <a:rPr lang="ru-RU" dirty="0" smtClean="0"/>
              <a:t>Задачи </a:t>
            </a:r>
            <a:r>
              <a:rPr lang="ru-RU" dirty="0"/>
              <a:t>на листочках - </a:t>
            </a:r>
            <a:r>
              <a:rPr lang="ru-RU" dirty="0">
                <a:solidFill>
                  <a:schemeClr val="accent1"/>
                </a:solidFill>
              </a:rPr>
              <a:t>зло</a:t>
            </a:r>
          </a:p>
          <a:p>
            <a:pPr marL="0" indent="0">
              <a:buNone/>
            </a:pPr>
            <a:r>
              <a:rPr lang="ru-RU" dirty="0" smtClean="0"/>
              <a:t>Нет, потому что:</a:t>
            </a:r>
          </a:p>
          <a:p>
            <a:pPr>
              <a:buFontTx/>
              <a:buChar char="-"/>
            </a:pPr>
            <a:r>
              <a:rPr lang="ru-RU" dirty="0" smtClean="0"/>
              <a:t>хорошо, когда понятно, как работает программа (без эффекта «чёрного ящика»);</a:t>
            </a:r>
          </a:p>
          <a:p>
            <a:pPr>
              <a:buFontTx/>
              <a:buChar char="-"/>
            </a:pPr>
            <a:r>
              <a:rPr lang="ru-RU" dirty="0" smtClean="0"/>
              <a:t>встречаются на собеседованиях (2</a:t>
            </a:r>
            <a:r>
              <a:rPr lang="en-US" dirty="0" smtClean="0"/>
              <a:t>**n</a:t>
            </a:r>
            <a:r>
              <a:rPr lang="en-US" dirty="0" smtClean="0"/>
              <a:t>)</a:t>
            </a:r>
            <a:r>
              <a:rPr lang="ru-RU" dirty="0" smtClean="0"/>
              <a:t>;</a:t>
            </a:r>
          </a:p>
          <a:p>
            <a:pPr>
              <a:buFontTx/>
              <a:buChar char="-"/>
            </a:pPr>
            <a:r>
              <a:rPr lang="ru-RU" dirty="0" smtClean="0">
                <a:hlinkClick r:id="rId2"/>
              </a:rPr>
              <a:t>Академия больших данных (</a:t>
            </a:r>
            <a:r>
              <a:rPr lang="en-US" dirty="0" smtClean="0">
                <a:hlinkClick r:id="rId2"/>
              </a:rPr>
              <a:t>MADE) https</a:t>
            </a:r>
            <a:r>
              <a:rPr lang="en-US" dirty="0">
                <a:hlinkClick r:id="rId2"/>
              </a:rPr>
              <a:t>://data.mail.ru/pages/index</a:t>
            </a:r>
            <a:r>
              <a:rPr lang="en-US" dirty="0" smtClean="0">
                <a:hlinkClick r:id="rId2"/>
              </a:rPr>
              <a:t>/</a:t>
            </a:r>
            <a:r>
              <a:rPr lang="en-US" dirty="0"/>
              <a:t> </a:t>
            </a:r>
            <a:r>
              <a:rPr lang="en-US" dirty="0" smtClean="0"/>
              <a:t>(telegram)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0D7FC-24DC-4FEF-814A-079257ED9F9E}" type="slidenum">
              <a:rPr lang="ru-RU" smtClean="0"/>
              <a:t>2</a:t>
            </a:fld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Мифы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69766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C:\Users\Inna\Desktop\Geekbrains\Веб-1\8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95820" y="1481138"/>
            <a:ext cx="6752359" cy="4525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0D7FC-24DC-4FEF-814A-079257ED9F9E}" type="slidenum">
              <a:rPr lang="ru-RU" smtClean="0"/>
              <a:t>20</a:t>
            </a:fld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99833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0D7FC-24DC-4FEF-814A-079257ED9F9E}" type="slidenum">
              <a:rPr lang="ru-RU" smtClean="0"/>
              <a:t>21</a:t>
            </a:fld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i="1" dirty="0" smtClean="0"/>
              <a:t>Задача 2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Прямоугольник 4"/>
              <p:cNvSpPr/>
              <p:nvPr/>
            </p:nvSpPr>
            <p:spPr>
              <a:xfrm>
                <a:off x="611560" y="1218690"/>
                <a:ext cx="7920880" cy="15972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ru-RU" sz="320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3200" i="1">
                              <a:latin typeface="Cambria Math"/>
                            </a:rPr>
                            <m:t>2</m:t>
                          </m:r>
                        </m:num>
                        <m:den>
                          <m:r>
                            <a:rPr lang="ru-RU" sz="3200" i="1">
                              <a:latin typeface="Cambria Math"/>
                            </a:rPr>
                            <m:t>3−</m:t>
                          </m:r>
                          <m:r>
                            <a:rPr lang="en-US" sz="3200" i="1">
                              <a:latin typeface="Cambria Math"/>
                            </a:rPr>
                            <m:t>𝑥</m:t>
                          </m:r>
                        </m:den>
                      </m:f>
                      <m:r>
                        <a:rPr lang="ru-RU" sz="3200" i="1">
                          <a:latin typeface="Cambria Math"/>
                        </a:rPr>
                        <m:t>+</m:t>
                      </m:r>
                      <m:f>
                        <m:fPr>
                          <m:ctrlPr>
                            <a:rPr lang="ru-RU" sz="32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3200" i="1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ru-RU" sz="3200" i="1">
                              <a:latin typeface="Cambria Math"/>
                            </a:rPr>
                            <m:t>2</m:t>
                          </m:r>
                        </m:den>
                      </m:f>
                      <m:r>
                        <a:rPr lang="ru-RU" sz="320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ru-RU" sz="32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ru-RU" sz="3200" i="1">
                              <a:latin typeface="Cambria Math"/>
                            </a:rPr>
                            <m:t>6</m:t>
                          </m:r>
                        </m:num>
                        <m:den>
                          <m:r>
                            <a:rPr lang="ru-RU" sz="3200" i="1">
                              <a:latin typeface="Cambria Math"/>
                            </a:rPr>
                            <m:t>𝑥</m:t>
                          </m:r>
                          <m:r>
                            <a:rPr lang="ru-RU" sz="3200" i="1">
                              <a:latin typeface="Cambria Math"/>
                            </a:rPr>
                            <m:t>(3−</m:t>
                          </m:r>
                          <m:r>
                            <a:rPr lang="ru-RU" sz="3200" i="1">
                              <a:latin typeface="Cambria Math"/>
                            </a:rPr>
                            <m:t>𝑥</m:t>
                          </m:r>
                          <m:r>
                            <a:rPr lang="ru-RU" sz="3200" i="1">
                              <a:latin typeface="Cambria Math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dirty="0"/>
              </a:p>
              <a:p>
                <a:endParaRPr lang="ru-RU" sz="3200" dirty="0" smtClean="0"/>
              </a:p>
            </p:txBody>
          </p:sp>
        </mc:Choice>
        <mc:Fallback xmlns="">
          <p:sp>
            <p:nvSpPr>
              <p:cNvPr id="5" name="Прямоугольник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1218690"/>
                <a:ext cx="7920880" cy="1597297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64102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476672"/>
                <a:ext cx="8229600" cy="564949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ru-RU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/>
                            </a:rPr>
                            <m:t>2</m:t>
                          </m:r>
                        </m:num>
                        <m:den>
                          <m:r>
                            <a:rPr lang="ru-RU" i="1">
                              <a:latin typeface="Cambria Math"/>
                            </a:rPr>
                            <m:t>3−</m:t>
                          </m:r>
                          <m:r>
                            <a:rPr lang="en-US" i="1">
                              <a:latin typeface="Cambria Math"/>
                            </a:rPr>
                            <m:t>𝑥</m:t>
                          </m:r>
                        </m:den>
                      </m:f>
                      <m:r>
                        <a:rPr lang="ru-RU" i="1">
                          <a:latin typeface="Cambria Math"/>
                        </a:rPr>
                        <m:t>+</m:t>
                      </m:r>
                      <m:f>
                        <m:fPr>
                          <m:ctrlPr>
                            <a:rPr lang="ru-RU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ru-RU" i="1">
                              <a:latin typeface="Cambria Math"/>
                            </a:rPr>
                            <m:t>2</m:t>
                          </m:r>
                        </m:den>
                      </m:f>
                      <m:r>
                        <a:rPr lang="ru-RU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ru-RU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ru-RU" i="1">
                              <a:latin typeface="Cambria Math"/>
                            </a:rPr>
                            <m:t>6</m:t>
                          </m:r>
                        </m:num>
                        <m:den>
                          <m:r>
                            <a:rPr lang="ru-RU" i="1">
                              <a:latin typeface="Cambria Math"/>
                            </a:rPr>
                            <m:t>𝑥</m:t>
                          </m:r>
                          <m:r>
                            <a:rPr lang="ru-RU" i="1">
                              <a:latin typeface="Cambria Math"/>
                            </a:rPr>
                            <m:t>(3−</m:t>
                          </m:r>
                          <m:r>
                            <a:rPr lang="ru-RU" i="1">
                              <a:latin typeface="Cambria Math"/>
                            </a:rPr>
                            <m:t>𝑥</m:t>
                          </m:r>
                          <m:r>
                            <a:rPr lang="ru-RU" i="1">
                              <a:latin typeface="Cambria Math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i="1" dirty="0" smtClean="0"/>
              </a:p>
              <a:p>
                <a:pPr marL="0" indent="0" algn="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b="1" i="0" smtClean="0">
                          <a:latin typeface="Cambria Math"/>
                        </a:rPr>
                        <m:t>𝟏</m:t>
                      </m:r>
                      <m:r>
                        <a:rPr lang="ru-RU" b="1" i="0" smtClean="0">
                          <a:latin typeface="Cambria Math"/>
                        </a:rPr>
                        <m:t>. О</m:t>
                      </m:r>
                      <m:r>
                        <a:rPr lang="ru-RU" b="1" i="1" smtClean="0">
                          <a:latin typeface="Cambria Math"/>
                        </a:rPr>
                        <m:t>ДЗ</m:t>
                      </m:r>
                      <m:r>
                        <a:rPr lang="ru-RU" b="0" i="1" smtClean="0">
                          <a:latin typeface="Cambria Math"/>
                        </a:rPr>
                        <m:t>:</m:t>
                      </m:r>
                    </m:oMath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ru-RU" b="0" i="1" smtClean="0">
                              <a:latin typeface="Cambria Math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≠3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≠0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b="0" dirty="0" smtClean="0"/>
              </a:p>
              <a:p>
                <a:pPr marL="0" indent="0">
                  <a:buNone/>
                </a:pPr>
                <a:r>
                  <a:rPr lang="ru-RU" b="1" dirty="0" smtClean="0"/>
                  <a:t>2. </a:t>
                </a:r>
                <a:r>
                  <a:rPr lang="ru-RU" dirty="0" smtClean="0"/>
                  <a:t>Общий знаменатель: 2</a:t>
                </a:r>
                <a:r>
                  <a:rPr lang="en-US" dirty="0" smtClean="0"/>
                  <a:t>x(3-x). </a:t>
                </a:r>
                <a:endParaRPr lang="ru-RU" dirty="0" smtClean="0"/>
              </a:p>
              <a:p>
                <a:pPr marL="0" indent="0">
                  <a:buNone/>
                </a:pPr>
                <a:r>
                  <a:rPr lang="ru-RU" dirty="0" smtClean="0"/>
                  <a:t>Принцип: </a:t>
                </a:r>
                <a:r>
                  <a:rPr lang="ru-RU" dirty="0" err="1" smtClean="0"/>
                  <a:t>домножить</a:t>
                </a:r>
                <a:r>
                  <a:rPr lang="ru-RU" dirty="0" smtClean="0"/>
                  <a:t> каждое слагаемое на то, чего не хватает</a:t>
                </a:r>
                <a:r>
                  <a:rPr lang="en-US" dirty="0" smtClean="0"/>
                  <a:t> </a:t>
                </a:r>
                <a:r>
                  <a:rPr lang="ru-RU" dirty="0" smtClean="0"/>
                  <a:t>до общего знаменателя.</a:t>
                </a:r>
                <a:endParaRPr lang="ru-RU" b="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ru-RU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/>
                            </a:rPr>
                            <m:t>2</m:t>
                          </m:r>
                          <m:r>
                            <a:rPr lang="en-US" i="1" smtClean="0">
                              <a:latin typeface="Cambria Math"/>
                              <a:ea typeface="Cambria Math"/>
                            </a:rPr>
                            <m:t>∙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  <m:t>2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  <m:t>𝑥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2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(</m:t>
                          </m:r>
                          <m:r>
                            <a:rPr lang="ru-RU" i="1">
                              <a:latin typeface="Cambria Math"/>
                            </a:rPr>
                            <m:t>3−</m:t>
                          </m:r>
                          <m:r>
                            <a:rPr lang="en-US" i="1">
                              <a:latin typeface="Cambria Math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)</m:t>
                          </m:r>
                        </m:den>
                      </m:f>
                      <m:r>
                        <a:rPr lang="ru-RU" i="1">
                          <a:latin typeface="Cambria Math"/>
                        </a:rPr>
                        <m:t>+</m:t>
                      </m:r>
                      <m:f>
                        <m:fPr>
                          <m:ctrlPr>
                            <a:rPr lang="ru-RU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𝑥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(3−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𝑥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)</m:t>
                          </m:r>
                        </m:num>
                        <m:den>
                          <m:r>
                            <a:rPr lang="ru-RU" i="1">
                              <a:latin typeface="Cambria Math"/>
                            </a:rPr>
                            <m:t>2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𝑥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(3−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𝑥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)</m:t>
                          </m:r>
                        </m:den>
                      </m:f>
                      <m:r>
                        <a:rPr lang="ru-RU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ru-RU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ru-RU" i="1">
                              <a:latin typeface="Cambria Math"/>
                            </a:rPr>
                            <m:t>6</m:t>
                          </m:r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∙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  <m:t>2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2</m:t>
                          </m:r>
                          <m:r>
                            <a:rPr lang="ru-RU" i="1">
                              <a:latin typeface="Cambria Math"/>
                            </a:rPr>
                            <m:t>𝑥</m:t>
                          </m:r>
                          <m:r>
                            <a:rPr lang="ru-RU" i="1">
                              <a:latin typeface="Cambria Math"/>
                            </a:rPr>
                            <m:t>(3−</m:t>
                          </m:r>
                          <m:r>
                            <a:rPr lang="ru-RU" i="1">
                              <a:latin typeface="Cambria Math"/>
                            </a:rPr>
                            <m:t>𝑥</m:t>
                          </m:r>
                          <m:r>
                            <a:rPr lang="ru-RU" i="1">
                              <a:latin typeface="Cambria Math"/>
                            </a:rPr>
                            <m:t>)</m:t>
                          </m:r>
                        </m:den>
                      </m:f>
                    </m:oMath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4</m:t>
                      </m:r>
                      <m:r>
                        <a:rPr lang="en-US" b="0" i="1" smtClean="0">
                          <a:latin typeface="Cambria Math"/>
                        </a:rPr>
                        <m:t>𝑥</m:t>
                      </m:r>
                      <m:r>
                        <a:rPr lang="en-US" b="0" i="1" smtClean="0">
                          <a:latin typeface="Cambria Math"/>
                        </a:rPr>
                        <m:t>+3</m:t>
                      </m:r>
                      <m:r>
                        <a:rPr lang="en-US" b="0" i="1" smtClean="0">
                          <a:latin typeface="Cambria Math"/>
                        </a:rPr>
                        <m:t>𝑥</m:t>
                      </m:r>
                      <m:r>
                        <a:rPr lang="en-US" b="0" i="1" smtClean="0">
                          <a:latin typeface="Cambria Math"/>
                        </a:rPr>
                        <m:t>−</m:t>
                      </m:r>
                      <m:sSup>
                        <m:s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/>
                        </a:rPr>
                        <m:t>=12</m:t>
                      </m:r>
                    </m:oMath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/>
                        </a:rPr>
                        <m:t>−7</m:t>
                      </m:r>
                      <m:r>
                        <a:rPr lang="en-US" b="0" i="1" smtClean="0">
                          <a:latin typeface="Cambria Math"/>
                        </a:rPr>
                        <m:t>𝑥</m:t>
                      </m:r>
                      <m:r>
                        <a:rPr lang="en-US" b="0" i="1" smtClean="0">
                          <a:latin typeface="Cambria Math"/>
                        </a:rPr>
                        <m:t>+12=0</m:t>
                      </m:r>
                    </m:oMath>
                  </m:oMathPara>
                </a14:m>
                <a:endParaRPr lang="ru-RU" dirty="0" smtClean="0"/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:endParaRPr lang="ru-RU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476672"/>
                <a:ext cx="8229600" cy="5649491"/>
              </a:xfrm>
              <a:blipFill rotWithShape="1">
                <a:blip r:embed="rId2"/>
                <a:stretch>
                  <a:fillRect l="-1333" r="-259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Рукописные данные 1"/>
              <p14:cNvContentPartPr/>
              <p14:nvPr/>
            </p14:nvContentPartPr>
            <p14:xfrm>
              <a:off x="1991520" y="1357200"/>
              <a:ext cx="5170680" cy="5492160"/>
            </p14:xfrm>
          </p:contentPart>
        </mc:Choice>
        <mc:Fallback>
          <p:pic>
            <p:nvPicPr>
              <p:cNvPr id="2" name="Рукописные данные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82160" y="1347840"/>
                <a:ext cx="5189400" cy="5510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44455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 smtClean="0"/>
          </a:p>
          <a:p>
            <a:endParaRPr lang="ru-RU" dirty="0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0D7FC-24DC-4FEF-814A-079257ED9F9E}" type="slidenum">
              <a:rPr lang="ru-RU" smtClean="0"/>
              <a:t>23</a:t>
            </a:fld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Прямоугольник 3"/>
              <p:cNvSpPr/>
              <p:nvPr/>
            </p:nvSpPr>
            <p:spPr>
              <a:xfrm>
                <a:off x="467544" y="1111228"/>
                <a:ext cx="324036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/>
                        </a:rPr>
                        <m:t>−7</m:t>
                      </m:r>
                      <m:r>
                        <a:rPr lang="en-US" b="0" i="1" smtClean="0">
                          <a:latin typeface="Cambria Math"/>
                        </a:rPr>
                        <m:t>𝑥</m:t>
                      </m:r>
                      <m:r>
                        <a:rPr lang="en-US" b="0" i="1" smtClean="0">
                          <a:latin typeface="Cambria Math"/>
                        </a:rPr>
                        <m:t>+12=0</m:t>
                      </m:r>
                    </m:oMath>
                  </m:oMathPara>
                </a14:m>
                <a:endParaRPr lang="ru-RU" b="0" dirty="0" smtClean="0"/>
              </a:p>
            </p:txBody>
          </p:sp>
        </mc:Choice>
        <mc:Fallback xmlns="">
          <p:sp>
            <p:nvSpPr>
              <p:cNvPr id="4" name="Прямоугольник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44" y="1111228"/>
                <a:ext cx="3240360" cy="369332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902586" y="1585847"/>
                <a:ext cx="27946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𝐷</m:t>
                      </m:r>
                      <m:r>
                        <a:rPr lang="en-US" b="0" i="1" smtClean="0">
                          <a:latin typeface="Cambria Math"/>
                        </a:rPr>
                        <m:t>= </m:t>
                      </m:r>
                      <m:sSup>
                        <m:s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</a:rPr>
                            <m:t>(−7)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/>
                        </a:rPr>
                        <m:t>−4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∙1∙12=1</m:t>
                      </m:r>
                    </m:oMath>
                  </m:oMathPara>
                </a14:m>
                <a:endParaRPr lang="en-US" b="0" dirty="0" smtClean="0">
                  <a:ea typeface="Cambria Math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586" y="1585847"/>
                <a:ext cx="2794611" cy="369332"/>
              </a:xfrm>
              <a:prstGeom prst="rect">
                <a:avLst/>
              </a:prstGeom>
              <a:blipFill rotWithShape="1">
                <a:blip r:embed="rId4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/>
              <p:cNvSpPr/>
              <p:nvPr/>
            </p:nvSpPr>
            <p:spPr>
              <a:xfrm>
                <a:off x="683568" y="2204864"/>
                <a:ext cx="4572000" cy="1163780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ru-RU" i="1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ru-RU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ru-RU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ru-RU" i="1">
                              <a:latin typeface="Cambria Math"/>
                            </a:rPr>
                            <m:t>−</m:t>
                          </m:r>
                          <m:d>
                            <m:dPr>
                              <m:ctrlPr>
                                <a:rPr lang="ru-RU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ru-RU" i="1">
                                  <a:latin typeface="Cambria Math"/>
                                </a:rPr>
                                <m:t>−7</m:t>
                              </m:r>
                            </m:e>
                          </m:d>
                          <m:r>
                            <a:rPr lang="ru-RU" i="1">
                              <a:latin typeface="Cambria Math"/>
                            </a:rPr>
                            <m:t>+1</m:t>
                          </m:r>
                        </m:num>
                        <m:den>
                          <m:r>
                            <a:rPr lang="ru-RU" i="1">
                              <a:latin typeface="Cambria Math"/>
                            </a:rPr>
                            <m:t>2</m:t>
                          </m:r>
                        </m:den>
                      </m:f>
                      <m:r>
                        <a:rPr lang="en-US" i="1">
                          <a:latin typeface="Cambria Math"/>
                        </a:rPr>
                        <m:t>=4</m:t>
                      </m:r>
                    </m:oMath>
                  </m:oMathPara>
                </a14:m>
                <a:endParaRPr lang="ru-RU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ru-RU" i="1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ru-RU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ru-RU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ru-RU" i="1">
                              <a:latin typeface="Cambria Math"/>
                            </a:rPr>
                            <m:t>−</m:t>
                          </m:r>
                          <m:d>
                            <m:dPr>
                              <m:ctrlPr>
                                <a:rPr lang="ru-RU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ru-RU" i="1">
                                  <a:latin typeface="Cambria Math"/>
                                </a:rPr>
                                <m:t>−7</m:t>
                              </m:r>
                            </m:e>
                          </m:d>
                          <m:r>
                            <a:rPr lang="ru-RU" i="1">
                              <a:latin typeface="Cambria Math"/>
                            </a:rPr>
                            <m:t>−1</m:t>
                          </m:r>
                        </m:num>
                        <m:den>
                          <m:r>
                            <a:rPr lang="ru-RU" i="1">
                              <a:latin typeface="Cambria Math"/>
                            </a:rPr>
                            <m:t>2</m:t>
                          </m:r>
                        </m:den>
                      </m:f>
                      <m:r>
                        <a:rPr lang="ru-RU" i="1">
                          <a:latin typeface="Cambria Math"/>
                        </a:rPr>
                        <m:t>=3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6" name="Прямоугольник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8" y="2204864"/>
                <a:ext cx="4572000" cy="1163780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Прямоугольник 6"/>
              <p:cNvSpPr/>
              <p:nvPr/>
            </p:nvSpPr>
            <p:spPr>
              <a:xfrm>
                <a:off x="4211960" y="504204"/>
                <a:ext cx="4572000" cy="1266309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i="1">
                          <a:latin typeface="Cambria Math"/>
                        </a:rPr>
                        <m:t>𝑎</m:t>
                      </m:r>
                      <m:sSup>
                        <m:sSupPr>
                          <m:ctrlPr>
                            <a:rPr lang="ru-RU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ru-RU" i="1">
                              <a:latin typeface="Cambria Math"/>
                            </a:rPr>
                            <m:t>𝑥</m:t>
                          </m:r>
                        </m:e>
                        <m:sup>
                          <m:r>
                            <a:rPr lang="ru-RU" i="1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ru-RU" i="1">
                          <a:latin typeface="Cambria Math"/>
                        </a:rPr>
                        <m:t>+</m:t>
                      </m:r>
                      <m:r>
                        <a:rPr lang="ru-RU" i="1">
                          <a:latin typeface="Cambria Math"/>
                        </a:rPr>
                        <m:t>𝑏𝑥</m:t>
                      </m:r>
                      <m:r>
                        <a:rPr lang="ru-RU" i="1">
                          <a:latin typeface="Cambria Math"/>
                        </a:rPr>
                        <m:t>+</m:t>
                      </m:r>
                      <m:r>
                        <a:rPr lang="ru-RU" i="1">
                          <a:latin typeface="Cambria Math"/>
                        </a:rPr>
                        <m:t>𝑐</m:t>
                      </m:r>
                      <m:r>
                        <a:rPr lang="ru-RU" i="1">
                          <a:latin typeface="Cambria Math"/>
                        </a:rPr>
                        <m:t>=0</m:t>
                      </m:r>
                    </m:oMath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𝐷</m:t>
                      </m:r>
                      <m:r>
                        <a:rPr lang="en-US" i="1">
                          <a:latin typeface="Cambria Math"/>
                        </a:rPr>
                        <m:t>= </m:t>
                      </m:r>
                      <m:sSup>
                        <m:sSupPr>
                          <m:ctrlPr>
                            <a:rPr lang="ru-RU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/>
                            </a:rPr>
                            <m:t>𝑏</m:t>
                          </m:r>
                        </m:e>
                        <m:sup>
                          <m:r>
                            <a:rPr lang="en-US" i="1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/>
                        </a:rPr>
                        <m:t>−4</m:t>
                      </m:r>
                      <m:r>
                        <a:rPr lang="en-US" i="1">
                          <a:latin typeface="Cambria Math"/>
                        </a:rPr>
                        <m:t>𝑎𝑐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ru-RU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1,2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ru-RU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/>
                            </a:rPr>
                            <m:t>−</m:t>
                          </m:r>
                          <m:r>
                            <a:rPr lang="en-US" i="1" smtClean="0">
                              <a:latin typeface="Cambria Math"/>
                            </a:rPr>
                            <m:t>𝑏</m:t>
                          </m:r>
                          <m:r>
                            <a:rPr lang="en-US" i="1">
                              <a:latin typeface="Cambria Math"/>
                            </a:rPr>
                            <m:t>±</m:t>
                          </m:r>
                          <m:rad>
                            <m:radPr>
                              <m:degHide m:val="on"/>
                              <m:ctrlPr>
                                <a:rPr lang="ru-RU" i="1">
                                  <a:latin typeface="Cambria Math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𝐷</m:t>
                              </m:r>
                            </m:e>
                          </m:rad>
                        </m:num>
                        <m:den>
                          <m:r>
                            <a:rPr lang="en-US" i="1">
                              <a:latin typeface="Cambria Math"/>
                            </a:rPr>
                            <m:t>2</m:t>
                          </m:r>
                          <m:r>
                            <a:rPr lang="en-US" i="1">
                              <a:latin typeface="Cambria Math"/>
                            </a:rPr>
                            <m:t>𝑎</m:t>
                          </m:r>
                        </m:den>
                      </m:f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7" name="Прямоугольник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1960" y="504204"/>
                <a:ext cx="4572000" cy="1266309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Прямоугольник 7"/>
              <p:cNvSpPr/>
              <p:nvPr/>
            </p:nvSpPr>
            <p:spPr>
              <a:xfrm>
                <a:off x="1320724" y="3573016"/>
                <a:ext cx="4572000" cy="834074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b="1" i="0" smtClean="0">
                          <a:latin typeface="Cambria Math"/>
                        </a:rPr>
                        <m:t>из О</m:t>
                      </m:r>
                      <m:r>
                        <a:rPr lang="ru-RU" b="1" i="1" smtClean="0">
                          <a:latin typeface="Cambria Math"/>
                        </a:rPr>
                        <m:t>ДЗ</m:t>
                      </m:r>
                      <m:r>
                        <a:rPr lang="ru-RU" b="0" i="1" smtClean="0">
                          <a:latin typeface="Cambria Math"/>
                        </a:rPr>
                        <m:t>:</m:t>
                      </m:r>
                    </m:oMath>
                  </m:oMathPara>
                </a14:m>
                <a:r>
                  <a:rPr lang="ru-RU" b="0" dirty="0" smtClean="0"/>
                  <a:t/>
                </a:r>
                <a:br>
                  <a:rPr lang="ru-RU" b="0" dirty="0" smtClean="0"/>
                </a:b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ru-RU" b="0" i="1" smtClean="0">
                            <a:latin typeface="Cambria Math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eqArr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/>
                                <a:ea typeface="Cambria Math"/>
                              </a:rPr>
                              <m:t>≠3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/>
                                <a:ea typeface="Cambria Math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/>
                                <a:ea typeface="Cambria Math"/>
                              </a:rPr>
                              <m:t>≠0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dirty="0" smtClean="0"/>
                  <a:t>=&gt;x=4</a:t>
                </a:r>
                <a:endParaRPr lang="ru-RU" dirty="0"/>
              </a:p>
            </p:txBody>
          </p:sp>
        </mc:Choice>
        <mc:Fallback xmlns="">
          <p:sp>
            <p:nvSpPr>
              <p:cNvPr id="8" name="Прямоугольник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0724" y="3573016"/>
                <a:ext cx="4572000" cy="834074"/>
              </a:xfrm>
              <a:prstGeom prst="rect">
                <a:avLst/>
              </a:prstGeom>
              <a:blipFill rotWithShape="1">
                <a:blip r:embed="rId7"/>
                <a:stretch>
                  <a:fillRect b="-219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0" name="Рукописные данные 9"/>
              <p14:cNvContentPartPr/>
              <p14:nvPr/>
            </p14:nvContentPartPr>
            <p14:xfrm>
              <a:off x="1545120" y="2268000"/>
              <a:ext cx="6197400" cy="4099320"/>
            </p14:xfrm>
          </p:contentPart>
        </mc:Choice>
        <mc:Fallback>
          <p:pic>
            <p:nvPicPr>
              <p:cNvPr id="10" name="Рукописные данные 9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535760" y="2258640"/>
                <a:ext cx="6216120" cy="4118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91777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ru-RU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/>
                            </a:rPr>
                            <m:t>𝑥</m:t>
                          </m:r>
                          <m:r>
                            <a:rPr lang="en-US" i="1">
                              <a:latin typeface="Cambria Math"/>
                            </a:rPr>
                            <m:t>+2</m:t>
                          </m:r>
                        </m:num>
                        <m:den>
                          <m:r>
                            <a:rPr lang="ru-RU" i="1">
                              <a:latin typeface="Cambria Math"/>
                            </a:rPr>
                            <m:t>𝑥</m:t>
                          </m:r>
                          <m:r>
                            <a:rPr lang="ru-RU" i="1">
                              <a:latin typeface="Cambria Math"/>
                            </a:rPr>
                            <m:t>+1</m:t>
                          </m:r>
                        </m:den>
                      </m:f>
                      <m:r>
                        <a:rPr lang="ru-RU" i="1">
                          <a:latin typeface="Cambria Math"/>
                        </a:rPr>
                        <m:t>+</m:t>
                      </m:r>
                      <m:f>
                        <m:fPr>
                          <m:ctrlPr>
                            <a:rPr lang="ru-RU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/>
                            </a:rPr>
                            <m:t>𝑥</m:t>
                          </m:r>
                          <m:r>
                            <a:rPr lang="en-US" i="1">
                              <a:latin typeface="Cambria Math"/>
                            </a:rPr>
                            <m:t>+6</m:t>
                          </m:r>
                        </m:num>
                        <m:den>
                          <m:r>
                            <a:rPr lang="ru-RU" i="1">
                              <a:latin typeface="Cambria Math"/>
                            </a:rPr>
                            <m:t>𝑥</m:t>
                          </m:r>
                          <m:r>
                            <a:rPr lang="ru-RU" i="1">
                              <a:latin typeface="Cambria Math"/>
                            </a:rPr>
                            <m:t>+3</m:t>
                          </m:r>
                        </m:den>
                      </m:f>
                      <m:r>
                        <a:rPr lang="ru-RU" i="1">
                          <a:latin typeface="Cambria Math"/>
                        </a:rPr>
                        <m:t>+</m:t>
                      </m:r>
                      <m:f>
                        <m:fPr>
                          <m:ctrlPr>
                            <a:rPr lang="ru-RU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/>
                            </a:rPr>
                            <m:t>𝑥</m:t>
                          </m:r>
                          <m:r>
                            <a:rPr lang="en-US" i="1">
                              <a:latin typeface="Cambria Math"/>
                            </a:rPr>
                            <m:t>+10</m:t>
                          </m:r>
                        </m:num>
                        <m:den>
                          <m:r>
                            <a:rPr lang="ru-RU" i="1">
                              <a:latin typeface="Cambria Math"/>
                            </a:rPr>
                            <m:t>𝑥</m:t>
                          </m:r>
                          <m:r>
                            <a:rPr lang="ru-RU" i="1">
                              <a:latin typeface="Cambria Math"/>
                            </a:rPr>
                            <m:t>+5</m:t>
                          </m:r>
                        </m:den>
                      </m:f>
                      <m:r>
                        <a:rPr lang="ru-RU" i="1">
                          <a:latin typeface="Cambria Math"/>
                        </a:rPr>
                        <m:t>=6</m:t>
                      </m:r>
                    </m:oMath>
                  </m:oMathPara>
                </a14:m>
                <a:endParaRPr lang="ru-RU" dirty="0" smtClean="0"/>
              </a:p>
              <a:p>
                <a:pPr marL="0" indent="0">
                  <a:buNone/>
                </a:pPr>
                <a:endParaRPr lang="ru-RU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0D7FC-24DC-4FEF-814A-079257ED9F9E}" type="slidenum">
              <a:rPr lang="ru-RU" smtClean="0"/>
              <a:t>24</a:t>
            </a:fld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i="1" dirty="0" smtClean="0"/>
              <a:t>Задача </a:t>
            </a:r>
            <a:r>
              <a:rPr lang="ru-RU" i="1" dirty="0"/>
              <a:t>3</a:t>
            </a:r>
            <a:endParaRPr lang="ru-RU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Рукописные данные 5"/>
              <p14:cNvContentPartPr/>
              <p14:nvPr/>
            </p14:nvContentPartPr>
            <p14:xfrm>
              <a:off x="2652120" y="2607480"/>
              <a:ext cx="3670560" cy="1446840"/>
            </p14:xfrm>
          </p:contentPart>
        </mc:Choice>
        <mc:Fallback>
          <p:pic>
            <p:nvPicPr>
              <p:cNvPr id="6" name="Рукописные данные 5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642760" y="2598120"/>
                <a:ext cx="3689280" cy="1465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55631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ru-RU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/>
                            </a:rPr>
                            <m:t>𝑥</m:t>
                          </m:r>
                          <m:r>
                            <a:rPr lang="en-US" i="1">
                              <a:latin typeface="Cambria Math"/>
                            </a:rPr>
                            <m:t>+2</m:t>
                          </m:r>
                        </m:num>
                        <m:den>
                          <m:r>
                            <a:rPr lang="ru-RU" i="1">
                              <a:latin typeface="Cambria Math"/>
                            </a:rPr>
                            <m:t>𝑥</m:t>
                          </m:r>
                          <m:r>
                            <a:rPr lang="ru-RU" i="1">
                              <a:latin typeface="Cambria Math"/>
                            </a:rPr>
                            <m:t>+1</m:t>
                          </m:r>
                        </m:den>
                      </m:f>
                      <m:r>
                        <a:rPr lang="ru-RU" i="1">
                          <a:latin typeface="Cambria Math"/>
                        </a:rPr>
                        <m:t>+</m:t>
                      </m:r>
                      <m:f>
                        <m:fPr>
                          <m:ctrlPr>
                            <a:rPr lang="ru-RU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/>
                            </a:rPr>
                            <m:t>𝑥</m:t>
                          </m:r>
                          <m:r>
                            <a:rPr lang="en-US" i="1">
                              <a:latin typeface="Cambria Math"/>
                            </a:rPr>
                            <m:t>+6</m:t>
                          </m:r>
                        </m:num>
                        <m:den>
                          <m:r>
                            <a:rPr lang="ru-RU" i="1">
                              <a:latin typeface="Cambria Math"/>
                            </a:rPr>
                            <m:t>𝑥</m:t>
                          </m:r>
                          <m:r>
                            <a:rPr lang="ru-RU" i="1">
                              <a:latin typeface="Cambria Math"/>
                            </a:rPr>
                            <m:t>+3</m:t>
                          </m:r>
                        </m:den>
                      </m:f>
                      <m:r>
                        <a:rPr lang="ru-RU" i="1">
                          <a:latin typeface="Cambria Math"/>
                        </a:rPr>
                        <m:t>+</m:t>
                      </m:r>
                      <m:f>
                        <m:fPr>
                          <m:ctrlPr>
                            <a:rPr lang="ru-RU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/>
                            </a:rPr>
                            <m:t>𝑥</m:t>
                          </m:r>
                          <m:r>
                            <a:rPr lang="en-US" i="1">
                              <a:latin typeface="Cambria Math"/>
                            </a:rPr>
                            <m:t>+10</m:t>
                          </m:r>
                        </m:num>
                        <m:den>
                          <m:r>
                            <a:rPr lang="ru-RU" i="1">
                              <a:latin typeface="Cambria Math"/>
                            </a:rPr>
                            <m:t>𝑥</m:t>
                          </m:r>
                          <m:r>
                            <a:rPr lang="ru-RU" i="1">
                              <a:latin typeface="Cambria Math"/>
                            </a:rPr>
                            <m:t>+5</m:t>
                          </m:r>
                        </m:den>
                      </m:f>
                      <m:r>
                        <a:rPr lang="ru-RU" i="1">
                          <a:latin typeface="Cambria Math"/>
                        </a:rPr>
                        <m:t>=6</m:t>
                      </m:r>
                    </m:oMath>
                  </m:oMathPara>
                </a14:m>
                <a:endParaRPr lang="ru-RU" dirty="0" smtClean="0"/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:r>
                  <a:rPr lang="ru-RU" dirty="0" smtClean="0"/>
                  <a:t>Можно выделить целую часть у выражений, содержащих переменную.</a:t>
                </a:r>
                <a:endParaRPr lang="ru-RU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85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0D7FC-24DC-4FEF-814A-079257ED9F9E}" type="slidenum">
              <a:rPr lang="ru-RU" smtClean="0"/>
              <a:t>25</a:t>
            </a:fld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i="1" dirty="0" smtClean="0"/>
              <a:t>Задача </a:t>
            </a:r>
            <a:r>
              <a:rPr lang="ru-RU" i="1" dirty="0"/>
              <a:t>3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76138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0D7FC-24DC-4FEF-814A-079257ED9F9E}" type="slidenum">
              <a:rPr lang="ru-RU" smtClean="0"/>
              <a:t>26</a:t>
            </a:fld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4098" name="Picture 2" descr="C:\Users\Inna\Desktop\NEW HAPPINES\GeekBrains\Веб-1\2.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582980"/>
            <a:ext cx="8265725" cy="3312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Рукописные данные 4"/>
              <p14:cNvContentPartPr/>
              <p14:nvPr/>
            </p14:nvContentPartPr>
            <p14:xfrm>
              <a:off x="3179160" y="6197040"/>
              <a:ext cx="71640" cy="554040"/>
            </p14:xfrm>
          </p:contentPart>
        </mc:Choice>
        <mc:Fallback>
          <p:pic>
            <p:nvPicPr>
              <p:cNvPr id="5" name="Рукописные данные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169800" y="6187680"/>
                <a:ext cx="90360" cy="572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45845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Inna\Desktop\NEW HAPPINES\GeekBrains\Веб-1\2.3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31640" y="764704"/>
            <a:ext cx="7118352" cy="4681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0D7FC-24DC-4FEF-814A-079257ED9F9E}" type="slidenum">
              <a:rPr lang="ru-RU" smtClean="0"/>
              <a:t>27</a:t>
            </a:fld>
            <a:endParaRPr lang="ru-RU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Рукописные данные 1"/>
              <p14:cNvContentPartPr/>
              <p14:nvPr/>
            </p14:nvContentPartPr>
            <p14:xfrm>
              <a:off x="1419840" y="3348720"/>
              <a:ext cx="518400" cy="27000"/>
            </p14:xfrm>
          </p:contentPart>
        </mc:Choice>
        <mc:Fallback xmlns="">
          <p:pic>
            <p:nvPicPr>
              <p:cNvPr id="2" name="Рукописные данные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10480" y="3339360"/>
                <a:ext cx="537120" cy="4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3" name="Рукописные данные 2"/>
              <p14:cNvContentPartPr/>
              <p14:nvPr/>
            </p14:nvContentPartPr>
            <p14:xfrm>
              <a:off x="5036400" y="2884320"/>
              <a:ext cx="2875680" cy="2000520"/>
            </p14:xfrm>
          </p:contentPart>
        </mc:Choice>
        <mc:Fallback>
          <p:pic>
            <p:nvPicPr>
              <p:cNvPr id="3" name="Рукописные данные 2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027040" y="2874960"/>
                <a:ext cx="2894400" cy="2019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70035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Объект 7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ru-RU" i="1">
                              <a:latin typeface="Cambria Math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i="1">
                                  <a:latin typeface="Cambria Math"/>
                                </a:rPr>
                              </m:ctrlPr>
                            </m:eqArrPr>
                            <m:e>
                              <m:sSup>
                                <m:sSupPr>
                                  <m:ctrlPr>
                                    <a:rPr lang="ru-RU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ru-RU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/>
                                </a:rPr>
                                <m:t>=5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ru-RU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/>
                                    </a:rPr>
                                    <m:t>−2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ru-RU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/>
                                    </a:rPr>
                                    <m:t>−2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/>
                                </a:rPr>
                                <m:t>=13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8" name="Объект 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0D7FC-24DC-4FEF-814A-079257ED9F9E}" type="slidenum">
              <a:rPr lang="ru-RU" smtClean="0"/>
              <a:t>28</a:t>
            </a:fld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i="1" dirty="0" smtClean="0"/>
              <a:t>Задача </a:t>
            </a:r>
            <a:r>
              <a:rPr lang="ru-RU" i="1" dirty="0"/>
              <a:t>4</a:t>
            </a:r>
            <a:endParaRPr lang="ru-RU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Рукописные данные 3"/>
              <p14:cNvContentPartPr/>
              <p14:nvPr/>
            </p14:nvContentPartPr>
            <p14:xfrm>
              <a:off x="3107520" y="2741400"/>
              <a:ext cx="3072240" cy="1009440"/>
            </p14:xfrm>
          </p:contentPart>
        </mc:Choice>
        <mc:Fallback xmlns="">
          <p:pic>
            <p:nvPicPr>
              <p:cNvPr id="4" name="Рукописные данные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098160" y="2732040"/>
                <a:ext cx="3090960" cy="1028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49430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Inna\Desktop\NEW HAPPINES\GeekBrains\Веб-1\3.1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7200" y="1616061"/>
            <a:ext cx="8229600" cy="4256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0D7FC-24DC-4FEF-814A-079257ED9F9E}" type="slidenum">
              <a:rPr lang="ru-RU" smtClean="0"/>
              <a:t>29</a:t>
            </a:fld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Рукописные данные 2"/>
              <p14:cNvContentPartPr/>
              <p14:nvPr/>
            </p14:nvContentPartPr>
            <p14:xfrm>
              <a:off x="4723920" y="6849000"/>
              <a:ext cx="360" cy="360"/>
            </p14:xfrm>
          </p:contentPart>
        </mc:Choice>
        <mc:Fallback>
          <p:pic>
            <p:nvPicPr>
              <p:cNvPr id="3" name="Рукописные данные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714560" y="6839640"/>
                <a:ext cx="19080" cy="1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13763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67544" y="1268760"/>
            <a:ext cx="8229600" cy="4683976"/>
          </a:xfrm>
        </p:spPr>
        <p:txBody>
          <a:bodyPr>
            <a:normAutofit fontScale="92500"/>
          </a:bodyPr>
          <a:lstStyle/>
          <a:p>
            <a:r>
              <a:rPr lang="ru-RU" dirty="0" smtClean="0"/>
              <a:t>Вспомнить или изучить основы математики – подготовиться к следующим математическим курсам.</a:t>
            </a:r>
          </a:p>
          <a:p>
            <a:r>
              <a:rPr lang="ru-RU" dirty="0" smtClean="0"/>
              <a:t>Найти </a:t>
            </a:r>
            <a:r>
              <a:rPr lang="ru-RU" dirty="0"/>
              <a:t>и устранить свои пробелы в математике (высшей, школьной</a:t>
            </a:r>
            <a:r>
              <a:rPr lang="ru-RU" dirty="0" smtClean="0"/>
              <a:t>); поделиться полезными ресурсами.</a:t>
            </a:r>
          </a:p>
          <a:p>
            <a:r>
              <a:rPr lang="ru-RU" dirty="0" smtClean="0"/>
              <a:t>Математическое мышление (моделирование: предпосылки и выводы; логика; хитрые ходы).</a:t>
            </a:r>
          </a:p>
          <a:p>
            <a:r>
              <a:rPr lang="ru-RU" dirty="0" smtClean="0"/>
              <a:t>«Математическая кухня» – что делает программа (и чего</a:t>
            </a:r>
            <a:r>
              <a:rPr lang="ru-RU" dirty="0"/>
              <a:t> </a:t>
            </a:r>
            <a:r>
              <a:rPr lang="ru-RU" dirty="0" smtClean="0"/>
              <a:t>иногда не делает), а надо бы.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0D7FC-24DC-4FEF-814A-079257ED9F9E}" type="slidenum">
              <a:rPr lang="ru-RU" smtClean="0"/>
              <a:t>3</a:t>
            </a:fld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Задачи курса ВВМ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82683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0D7FC-24DC-4FEF-814A-079257ED9F9E}" type="slidenum">
              <a:rPr lang="ru-RU" smtClean="0"/>
              <a:t>30</a:t>
            </a:fld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7170" name="Picture 2" descr="C:\Users\Inna\Desktop\NEW HAPPINES\GeekBrains\Веб-1\3.2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9041" y="332656"/>
            <a:ext cx="7646640" cy="5619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Рукописные данные 4"/>
              <p14:cNvContentPartPr/>
              <p14:nvPr/>
            </p14:nvContentPartPr>
            <p14:xfrm>
              <a:off x="2125440" y="5098680"/>
              <a:ext cx="9360" cy="360"/>
            </p14:xfrm>
          </p:contentPart>
        </mc:Choice>
        <mc:Fallback>
          <p:pic>
            <p:nvPicPr>
              <p:cNvPr id="5" name="Рукописные данные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116080" y="5089320"/>
                <a:ext cx="28080" cy="1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1337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109728" indent="0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ru-RU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 smtClean="0"/>
                  <a:t>+</a:t>
                </a:r>
                <a:r>
                  <a:rPr lang="en-US" dirty="0" err="1" smtClean="0"/>
                  <a:t>px+q</a:t>
                </a:r>
                <a:r>
                  <a:rPr lang="en-US" dirty="0" smtClean="0"/>
                  <a:t>=0 (</a:t>
                </a:r>
                <a:r>
                  <a:rPr lang="ru-RU" dirty="0" smtClean="0"/>
                  <a:t>Теорема Виета – только для приведённых уравнений)</a:t>
                </a:r>
                <a:endParaRPr lang="en-US" dirty="0"/>
              </a:p>
              <a:p>
                <a:pPr marL="109728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  <m:r>
                            <m:rPr>
                              <m:nor/>
                            </m:rPr>
                            <a:rPr lang="ru-RU" dirty="0"/>
                            <m:t> 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ru-RU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=−</m:t>
                      </m:r>
                      <m:r>
                        <a:rPr lang="en-US" b="0" i="1" smtClean="0">
                          <a:latin typeface="Cambria Math"/>
                        </a:rPr>
                        <m:t>𝑝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ru-RU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1</m:t>
                          </m:r>
                          <m:r>
                            <m:rPr>
                              <m:nor/>
                            </m:rPr>
                            <a:rPr lang="ru-RU" dirty="0"/>
                            <m:t> </m:t>
                          </m:r>
                        </m:sub>
                      </m:sSub>
                      <m:r>
                        <a:rPr lang="ru-RU" i="1" dirty="0" smtClean="0">
                          <a:latin typeface="Cambria Math"/>
                          <a:ea typeface="Cambria Math"/>
                        </a:rPr>
                        <m:t>∙</m:t>
                      </m:r>
                      <m:sSub>
                        <m:sSubPr>
                          <m:ctrlPr>
                            <a:rPr lang="ru-RU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=</m:t>
                      </m:r>
                      <m:r>
                        <a:rPr lang="en-US" b="0" i="1" smtClean="0">
                          <a:latin typeface="Cambria Math"/>
                        </a:rPr>
                        <m:t>𝑞</m:t>
                      </m:r>
                    </m:oMath>
                  </m:oMathPara>
                </a14:m>
                <a:endParaRPr lang="en-US" dirty="0"/>
              </a:p>
              <a:p>
                <a:pPr marL="109728" indent="0">
                  <a:buNone/>
                </a:pPr>
                <a:endParaRPr lang="en-US" b="0" dirty="0" smtClean="0"/>
              </a:p>
              <a:p>
                <a:pPr marL="109728" indent="0">
                  <a:buNone/>
                </a:pPr>
                <a:endParaRPr lang="ru-RU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t="-94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0D7FC-24DC-4FEF-814A-079257ED9F9E}" type="slidenum">
              <a:rPr lang="ru-RU" smtClean="0"/>
              <a:t>31</a:t>
            </a:fld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8194" name="Picture 2" descr="C:\Users\Inna\Desktop\NEW HAPPINES\GeekBrains\Веб-1\3.3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2449" y="3212976"/>
            <a:ext cx="8057040" cy="3312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3531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Объект 7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ru-RU" i="1">
                              <a:latin typeface="Cambria Math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i="1">
                                  <a:latin typeface="Cambria Math"/>
                                </a:rPr>
                              </m:ctrlPr>
                            </m:eqArrPr>
                            <m:e>
                              <m:sSup>
                                <m:sSupPr>
                                  <m:ctrlPr>
                                    <a:rPr lang="ru-RU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ru-RU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/>
                                </a:rPr>
                                <m:t>=5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ru-RU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/>
                                    </a:rPr>
                                    <m:t>−2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ru-RU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/>
                                    </a:rPr>
                                    <m:t>−2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/>
                                </a:rPr>
                                <m:t>=13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8" name="Объект 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0D7FC-24DC-4FEF-814A-079257ED9F9E}" type="slidenum">
              <a:rPr lang="ru-RU" smtClean="0"/>
              <a:t>32</a:t>
            </a:fld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i="1" dirty="0" smtClean="0"/>
              <a:t>Задача 4.</a:t>
            </a:r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2286000" y="3105835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ОДЗ (всегда!)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Замена переменной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Симметрия</a:t>
            </a:r>
            <a:endParaRPr lang="ru-RU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Рукописные данные 4"/>
              <p14:cNvContentPartPr/>
              <p14:nvPr/>
            </p14:nvContentPartPr>
            <p14:xfrm>
              <a:off x="2464560" y="3955680"/>
              <a:ext cx="5001120" cy="1393560"/>
            </p14:xfrm>
          </p:contentPart>
        </mc:Choice>
        <mc:Fallback xmlns="">
          <p:pic>
            <p:nvPicPr>
              <p:cNvPr id="5" name="Рукописные данные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455200" y="3946320"/>
                <a:ext cx="5019840" cy="1412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33328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Inna\Desktop\NEW HAPPINES\GeekBrains\весы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1625" y="980728"/>
            <a:ext cx="4445000" cy="527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Объект 7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ru-RU" i="1" smtClean="0">
                              <a:latin typeface="Cambria Math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i="1">
                                  <a:latin typeface="Cambria Math"/>
                                </a:rPr>
                              </m:ctrlPr>
                            </m:eqArr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𝑥</m:t>
                              </m:r>
                              <m:rad>
                                <m:radPr>
                                  <m:degHide m:val="on"/>
                                  <m:ctrlPr>
                                    <a:rPr lang="ru-RU" i="1">
                                      <a:latin typeface="Cambria Math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</m:rad>
                              <m:r>
                                <a:rPr lang="en-US" i="1">
                                  <a:latin typeface="Cambria Math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𝑦</m:t>
                              </m:r>
                              <m:rad>
                                <m:radPr>
                                  <m:degHide m:val="on"/>
                                  <m:ctrlPr>
                                    <a:rPr lang="ru-RU" i="1">
                                      <a:latin typeface="Cambria Math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</m:rad>
                              <m:r>
                                <a:rPr lang="en-US" i="1">
                                  <a:latin typeface="Cambria Math"/>
                                </a:rPr>
                                <m:t>=6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ru-RU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ru-RU" i="1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ru-RU" i="1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ru-RU" i="1">
                                  <a:latin typeface="Cambria Math"/>
                                </a:rPr>
                                <m:t>𝑦</m:t>
                              </m:r>
                              <m:r>
                                <a:rPr lang="ru-RU" i="1">
                                  <a:latin typeface="Cambria Math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ru-RU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ru-RU" i="1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ru-RU" i="1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ru-RU" i="1">
                                  <a:latin typeface="Cambria Math"/>
                                </a:rPr>
                                <m:t>𝑥</m:t>
                              </m:r>
                              <m:r>
                                <a:rPr lang="ru-RU" i="1">
                                  <a:latin typeface="Cambria Math"/>
                                </a:rPr>
                                <m:t>=20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ru-RU" dirty="0" smtClean="0"/>
              </a:p>
              <a:p>
                <a:pPr marL="0" indent="0">
                  <a:buNone/>
                </a:pPr>
                <a:r>
                  <a:rPr lang="ru-RU" dirty="0" smtClean="0"/>
                  <a:t>Можем возводить </a:t>
                </a:r>
                <a:r>
                  <a:rPr lang="ru-RU" b="1" dirty="0" smtClean="0"/>
                  <a:t>правую и левую</a:t>
                </a:r>
                <a:r>
                  <a:rPr lang="ru-RU" dirty="0" smtClean="0"/>
                  <a:t> части уравнения в одну и ту же степень; умножать или делить на одно и то же выражение;  прибавлять и отнимать одно и то же выражение.</a:t>
                </a:r>
              </a:p>
              <a:p>
                <a:pPr marL="0" indent="0">
                  <a:buNone/>
                </a:pPr>
                <a:endParaRPr lang="ru-RU" dirty="0"/>
              </a:p>
            </p:txBody>
          </p:sp>
        </mc:Choice>
        <mc:Fallback xmlns="">
          <p:sp>
            <p:nvSpPr>
              <p:cNvPr id="8" name="Объект 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l="-185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0D7FC-24DC-4FEF-814A-079257ED9F9E}" type="slidenum">
              <a:rPr lang="ru-RU" smtClean="0"/>
              <a:t>33</a:t>
            </a:fld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i="1" dirty="0" smtClean="0"/>
              <a:t>Задача 4.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24237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C:\Users\Inna\Desktop\NEW HAPPINES\GeekBrains\Веб-1\4.1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88342" y="1481138"/>
            <a:ext cx="6167316" cy="4525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0D7FC-24DC-4FEF-814A-079257ED9F9E}" type="slidenum">
              <a:rPr lang="ru-RU" smtClean="0"/>
              <a:t>34</a:t>
            </a:fld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Рукописные данные 2"/>
              <p14:cNvContentPartPr/>
              <p14:nvPr/>
            </p14:nvContentPartPr>
            <p14:xfrm>
              <a:off x="196560" y="803520"/>
              <a:ext cx="8278200" cy="4617000"/>
            </p14:xfrm>
          </p:contentPart>
        </mc:Choice>
        <mc:Fallback xmlns="">
          <p:pic>
            <p:nvPicPr>
              <p:cNvPr id="3" name="Рукописные данные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87200" y="794160"/>
                <a:ext cx="8296920" cy="463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5" name="Рукописные данные 4"/>
              <p14:cNvContentPartPr/>
              <p14:nvPr/>
            </p14:nvContentPartPr>
            <p14:xfrm>
              <a:off x="1687680" y="2357280"/>
              <a:ext cx="3902760" cy="1348920"/>
            </p14:xfrm>
          </p:contentPart>
        </mc:Choice>
        <mc:Fallback>
          <p:pic>
            <p:nvPicPr>
              <p:cNvPr id="5" name="Рукописные данные 4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678320" y="2347920"/>
                <a:ext cx="3921480" cy="1367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20642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0D7FC-24DC-4FEF-814A-079257ED9F9E}" type="slidenum">
              <a:rPr lang="ru-RU" smtClean="0"/>
              <a:t>35</a:t>
            </a:fld>
            <a:endParaRPr lang="ru-RU"/>
          </a:p>
        </p:txBody>
      </p:sp>
      <p:pic>
        <p:nvPicPr>
          <p:cNvPr id="10242" name="Picture 2" descr="C:\Users\Inna\Desktop\NEW HAPPINES\GeekBrains\Веб-1\4.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836712"/>
            <a:ext cx="8596784" cy="4695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Рукописные данные 1"/>
              <p14:cNvContentPartPr/>
              <p14:nvPr/>
            </p14:nvContentPartPr>
            <p14:xfrm>
              <a:off x="3920400" y="1223280"/>
              <a:ext cx="482400" cy="741600"/>
            </p14:xfrm>
          </p:contentPart>
        </mc:Choice>
        <mc:Fallback xmlns="">
          <p:pic>
            <p:nvPicPr>
              <p:cNvPr id="2" name="Рукописные данные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911040" y="1213920"/>
                <a:ext cx="501120" cy="76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5" name="Рукописные данные 4"/>
              <p14:cNvContentPartPr/>
              <p14:nvPr/>
            </p14:nvContentPartPr>
            <p14:xfrm>
              <a:off x="3375720" y="6715080"/>
              <a:ext cx="360" cy="360"/>
            </p14:xfrm>
          </p:contentPart>
        </mc:Choice>
        <mc:Fallback>
          <p:pic>
            <p:nvPicPr>
              <p:cNvPr id="5" name="Рукописные данные 4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366360" y="6705720"/>
                <a:ext cx="19080" cy="1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34679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ru-RU" i="1" dirty="0" smtClean="0"/>
                  <a:t>а) Решите уравнение:</a:t>
                </a:r>
                <a:endParaRPr lang="ru-RU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ru-RU" i="1">
                            <a:latin typeface="Cambria Math"/>
                          </a:rPr>
                        </m:ctrlPr>
                      </m:funcPr>
                      <m:fName>
                        <m:r>
                          <a:rPr lang="en-US" i="1">
                            <a:latin typeface="Cambria Math"/>
                          </a:rPr>
                          <m:t>𝑐𝑜𝑠</m:t>
                        </m:r>
                      </m:fName>
                      <m:e>
                        <m:d>
                          <m:dPr>
                            <m:ctrlPr>
                              <a:rPr lang="ru-RU" i="1">
                                <a:latin typeface="Cambria Math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ru-RU" i="1">
                                    <a:latin typeface="Cambria Math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/>
                                  </a:rPr>
                                  <m:t>𝜋</m:t>
                                </m:r>
                              </m:num>
                              <m:den>
                                <m:r>
                                  <a:rPr lang="ru-RU" i="1">
                                    <a:latin typeface="Cambria Math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ru-RU" i="1">
                                <a:latin typeface="Cambria Math"/>
                              </a:rPr>
                              <m:t>+2</m:t>
                            </m:r>
                            <m:r>
                              <a:rPr lang="en-US" i="1">
                                <a:latin typeface="Cambria Math"/>
                              </a:rPr>
                              <m:t>𝑥</m:t>
                            </m:r>
                          </m:e>
                        </m:d>
                      </m:e>
                    </m:func>
                    <m:r>
                      <a:rPr lang="ru-RU" i="1">
                        <a:latin typeface="Cambria Math"/>
                      </a:rPr>
                      <m:t>=</m:t>
                    </m:r>
                    <m:rad>
                      <m:radPr>
                        <m:degHide m:val="on"/>
                        <m:ctrlPr>
                          <a:rPr lang="ru-RU" i="1">
                            <a:latin typeface="Cambria Math"/>
                          </a:rPr>
                        </m:ctrlPr>
                      </m:radPr>
                      <m:deg/>
                      <m:e>
                        <m:r>
                          <a:rPr lang="ru-RU" i="1">
                            <a:latin typeface="Cambria Math"/>
                          </a:rPr>
                          <m:t>2</m:t>
                        </m:r>
                      </m:e>
                    </m:rad>
                  </m:oMath>
                </a14:m>
                <a:r>
                  <a:rPr lang="en-US" i="1" dirty="0" err="1"/>
                  <a:t>sinx</a:t>
                </a:r>
                <a:endParaRPr lang="ru-RU" dirty="0"/>
              </a:p>
              <a:p>
                <a:pPr marL="0" indent="0">
                  <a:buNone/>
                </a:pPr>
                <a:r>
                  <a:rPr lang="ru-RU" i="1" dirty="0"/>
                  <a:t>б) Найдите все корни этого уравнения, принадлежащие промежутку </a:t>
                </a:r>
                <a:r>
                  <a:rPr lang="ru-RU" i="1" dirty="0" smtClean="0"/>
                  <a:t>[-5</a:t>
                </a:r>
                <a14:m>
                  <m:oMath xmlns:m="http://schemas.openxmlformats.org/officeDocument/2006/math">
                    <m:r>
                      <a:rPr lang="ru-RU" i="1">
                        <a:latin typeface="Cambria Math"/>
                      </a:rPr>
                      <m:t>𝜋</m:t>
                    </m:r>
                    <m:r>
                      <a:rPr lang="ru-RU" i="1">
                        <a:latin typeface="Cambria Math"/>
                      </a:rPr>
                      <m:t>;−4</m:t>
                    </m:r>
                    <m:r>
                      <a:rPr lang="ru-RU" i="1">
                        <a:latin typeface="Cambria Math"/>
                      </a:rPr>
                      <m:t>𝜋</m:t>
                    </m:r>
                  </m:oMath>
                </a14:m>
                <a:r>
                  <a:rPr lang="ru-RU" i="1" dirty="0"/>
                  <a:t>]</a:t>
                </a:r>
                <a:endParaRPr lang="ru-RU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852" t="-175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0D7FC-24DC-4FEF-814A-079257ED9F9E}" type="slidenum">
              <a:rPr lang="ru-RU" smtClean="0"/>
              <a:t>36</a:t>
            </a:fld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Задача 5.</a:t>
            </a:r>
            <a:br>
              <a:rPr lang="ru-RU" dirty="0" smtClean="0"/>
            </a:br>
            <a:r>
              <a:rPr lang="ru-RU" dirty="0" smtClean="0"/>
              <a:t>(дополнительная)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38966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ru-RU" i="1" dirty="0" smtClean="0"/>
                  <a:t>а) Решите уравнение:</a:t>
                </a:r>
                <a:endParaRPr lang="ru-RU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ru-RU" i="1">
                            <a:latin typeface="Cambria Math"/>
                          </a:rPr>
                        </m:ctrlPr>
                      </m:funcPr>
                      <m:fName>
                        <m:r>
                          <a:rPr lang="en-US" i="1">
                            <a:latin typeface="Cambria Math"/>
                          </a:rPr>
                          <m:t>𝑐𝑜𝑠</m:t>
                        </m:r>
                      </m:fName>
                      <m:e>
                        <m:d>
                          <m:dPr>
                            <m:ctrlPr>
                              <a:rPr lang="ru-RU" i="1">
                                <a:latin typeface="Cambria Math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ru-RU" i="1">
                                    <a:latin typeface="Cambria Math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/>
                                  </a:rPr>
                                  <m:t>𝜋</m:t>
                                </m:r>
                              </m:num>
                              <m:den>
                                <m:r>
                                  <a:rPr lang="ru-RU" i="1">
                                    <a:latin typeface="Cambria Math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ru-RU" i="1">
                                <a:latin typeface="Cambria Math"/>
                              </a:rPr>
                              <m:t>+2</m:t>
                            </m:r>
                            <m:r>
                              <a:rPr lang="en-US" i="1">
                                <a:latin typeface="Cambria Math"/>
                              </a:rPr>
                              <m:t>𝑥</m:t>
                            </m:r>
                          </m:e>
                        </m:d>
                      </m:e>
                    </m:func>
                    <m:r>
                      <a:rPr lang="ru-RU" i="1">
                        <a:latin typeface="Cambria Math"/>
                      </a:rPr>
                      <m:t>=</m:t>
                    </m:r>
                    <m:rad>
                      <m:radPr>
                        <m:degHide m:val="on"/>
                        <m:ctrlPr>
                          <a:rPr lang="ru-RU" i="1">
                            <a:latin typeface="Cambria Math"/>
                          </a:rPr>
                        </m:ctrlPr>
                      </m:radPr>
                      <m:deg/>
                      <m:e>
                        <m:r>
                          <a:rPr lang="ru-RU" i="1">
                            <a:latin typeface="Cambria Math"/>
                          </a:rPr>
                          <m:t>2</m:t>
                        </m:r>
                      </m:e>
                    </m:rad>
                  </m:oMath>
                </a14:m>
                <a:r>
                  <a:rPr lang="en-US" i="1" dirty="0" err="1"/>
                  <a:t>sinx</a:t>
                </a:r>
                <a:endParaRPr lang="ru-RU" dirty="0"/>
              </a:p>
              <a:p>
                <a:pPr marL="0" indent="0">
                  <a:buNone/>
                </a:pPr>
                <a:r>
                  <a:rPr lang="ru-RU" i="1" dirty="0"/>
                  <a:t>б) Найдите все корни этого уравнения, принадлежащие промежутку </a:t>
                </a:r>
                <a:r>
                  <a:rPr lang="ru-RU" i="1" dirty="0" smtClean="0"/>
                  <a:t>[-5</a:t>
                </a:r>
                <a14:m>
                  <m:oMath xmlns:m="http://schemas.openxmlformats.org/officeDocument/2006/math">
                    <m:r>
                      <a:rPr lang="ru-RU" i="1">
                        <a:latin typeface="Cambria Math"/>
                      </a:rPr>
                      <m:t>𝜋</m:t>
                    </m:r>
                    <m:r>
                      <a:rPr lang="ru-RU" i="1">
                        <a:latin typeface="Cambria Math"/>
                      </a:rPr>
                      <m:t>;−4</m:t>
                    </m:r>
                    <m:r>
                      <a:rPr lang="ru-RU" i="1">
                        <a:latin typeface="Cambria Math"/>
                      </a:rPr>
                      <m:t>𝜋</m:t>
                    </m:r>
                  </m:oMath>
                </a14:m>
                <a:r>
                  <a:rPr lang="ru-RU" i="1" dirty="0" smtClean="0"/>
                  <a:t>]</a:t>
                </a:r>
              </a:p>
              <a:p>
                <a:pPr marL="0" indent="0">
                  <a:buNone/>
                </a:pPr>
                <a:endParaRPr lang="ru-RU" i="1" dirty="0"/>
              </a:p>
              <a:p>
                <a:r>
                  <a:rPr lang="ru-RU" i="1" dirty="0" smtClean="0"/>
                  <a:t>Формулы приведения</a:t>
                </a:r>
              </a:p>
              <a:p>
                <a:r>
                  <a:rPr lang="ru-RU" i="1" dirty="0" smtClean="0"/>
                  <a:t>Формулы двойного угла.</a:t>
                </a:r>
                <a:endParaRPr lang="ru-RU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852" t="-175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0D7FC-24DC-4FEF-814A-079257ED9F9E}" type="slidenum">
              <a:rPr lang="ru-RU" smtClean="0"/>
              <a:t>37</a:t>
            </a:fld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Задача 5.</a:t>
            </a:r>
            <a:br>
              <a:rPr lang="ru-RU" dirty="0" smtClean="0"/>
            </a:br>
            <a:r>
              <a:rPr lang="ru-RU" dirty="0" smtClean="0"/>
              <a:t>(дополнительная)</a:t>
            </a:r>
            <a:endParaRPr lang="ru-RU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Рукописные данные 4"/>
              <p14:cNvContentPartPr/>
              <p14:nvPr/>
            </p14:nvContentPartPr>
            <p14:xfrm>
              <a:off x="5393520" y="6634800"/>
              <a:ext cx="9360" cy="360"/>
            </p14:xfrm>
          </p:contentPart>
        </mc:Choice>
        <mc:Fallback>
          <p:pic>
            <p:nvPicPr>
              <p:cNvPr id="5" name="Рукописные данные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384160" y="6625440"/>
                <a:ext cx="28080" cy="1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87235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В ящике лежат 100 синих, 100 красных, 100 зелёных и 100 фиолетовых карандашей. Сколько карандашей необходимо достать, не заглядывая в ящик, чтобы среди них обязательно нашлись по крайней мере 1 красный и 1 фиолетовый.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0D7FC-24DC-4FEF-814A-079257ED9F9E}" type="slidenum">
              <a:rPr lang="ru-RU" smtClean="0"/>
              <a:t>38</a:t>
            </a:fld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Задача 6</a:t>
            </a:r>
            <a:endParaRPr lang="ru-RU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Рукописные данные 4"/>
              <p14:cNvContentPartPr/>
              <p14:nvPr/>
            </p14:nvContentPartPr>
            <p14:xfrm>
              <a:off x="4241880" y="3455640"/>
              <a:ext cx="2866680" cy="2107800"/>
            </p14:xfrm>
          </p:contentPart>
        </mc:Choice>
        <mc:Fallback>
          <p:pic>
            <p:nvPicPr>
              <p:cNvPr id="5" name="Рукописные данные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232520" y="3446280"/>
                <a:ext cx="2885400" cy="2126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19637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В ящике лежат 100 синих, 100 красных, 100 зелёных и 100 фиолетовых карандашей. Сколько карандашей необходимо достать, не заглядывая в ящик, чтобы среди них обязательно нашлись по крайней мере 1 красный и 1 фиолетовый</a:t>
            </a:r>
            <a:r>
              <a:rPr lang="ru-RU" dirty="0" smtClean="0"/>
              <a:t>.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 smtClean="0"/>
              <a:t>301.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0D7FC-24DC-4FEF-814A-079257ED9F9E}" type="slidenum">
              <a:rPr lang="ru-RU" smtClean="0"/>
              <a:t>39</a:t>
            </a:fld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Задача 6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14438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14139" y="1481138"/>
            <a:ext cx="3315722" cy="4525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0D7FC-24DC-4FEF-814A-079257ED9F9E}" type="slidenum">
              <a:rPr lang="ru-RU" smtClean="0"/>
              <a:t>4</a:t>
            </a:fld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 </a:t>
            </a:r>
            <a:r>
              <a:rPr lang="ru-RU" dirty="0"/>
              <a:t>ч</a:t>
            </a:r>
            <a:r>
              <a:rPr lang="ru-RU" dirty="0" smtClean="0"/>
              <a:t>тобы не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50702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 smtClean="0"/>
              <a:t>Молодой </a:t>
            </a:r>
            <a:r>
              <a:rPr lang="ru-RU" dirty="0"/>
              <a:t>человек согласился работать с условием, что в конце года он получит </a:t>
            </a:r>
            <a:r>
              <a:rPr lang="ru-RU" dirty="0" smtClean="0"/>
              <a:t>автомобиль </a:t>
            </a:r>
            <a:r>
              <a:rPr lang="ru-RU" dirty="0"/>
              <a:t>и 2600. Но по истечении 8 месяцев уволился и при расчёте получил автомобиль </a:t>
            </a:r>
            <a:r>
              <a:rPr lang="ru-RU" dirty="0" smtClean="0"/>
              <a:t>и </a:t>
            </a:r>
            <a:r>
              <a:rPr lang="ru-RU" dirty="0"/>
              <a:t>1000. Сколько стоил </a:t>
            </a:r>
            <a:r>
              <a:rPr lang="ru-RU" dirty="0" smtClean="0"/>
              <a:t>автомобиль?</a:t>
            </a:r>
            <a:r>
              <a:rPr lang="ru-RU" dirty="0"/>
              <a:t/>
            </a:r>
            <a:br>
              <a:rPr lang="ru-RU" dirty="0"/>
            </a:br>
            <a:r>
              <a:rPr lang="ru-RU" dirty="0"/>
              <a:t/>
            </a:r>
            <a:br>
              <a:rPr lang="ru-RU" dirty="0"/>
            </a:b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0D7FC-24DC-4FEF-814A-079257ED9F9E}" type="slidenum">
              <a:rPr lang="ru-RU" smtClean="0"/>
              <a:t>40</a:t>
            </a:fld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Задача 7</a:t>
            </a:r>
            <a:endParaRPr lang="ru-RU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Рукописные данные 4"/>
              <p14:cNvContentPartPr/>
              <p14:nvPr/>
            </p14:nvContentPartPr>
            <p14:xfrm>
              <a:off x="4857840" y="6348960"/>
              <a:ext cx="360" cy="9360"/>
            </p14:xfrm>
          </p:contentPart>
        </mc:Choice>
        <mc:Fallback>
          <p:pic>
            <p:nvPicPr>
              <p:cNvPr id="5" name="Рукописные данные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48480" y="6339600"/>
                <a:ext cx="19080" cy="28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62143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ru-RU" dirty="0" smtClean="0"/>
                  <a:t>Пусть Х – цена машины</a:t>
                </a:r>
              </a:p>
              <a:p>
                <a:r>
                  <a:rPr lang="ru-RU" dirty="0" smtClean="0"/>
                  <a:t>Тогда: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8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12</m:t>
                          </m:r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+2600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r>
                        <a:rPr lang="en-US" b="0" i="1" smtClean="0">
                          <a:latin typeface="Cambria Math"/>
                        </a:rPr>
                        <m:t>𝑥</m:t>
                      </m:r>
                      <m:r>
                        <a:rPr lang="en-US" b="0" i="1" smtClean="0">
                          <a:latin typeface="Cambria Math"/>
                        </a:rPr>
                        <m:t>+1000</m:t>
                      </m:r>
                    </m:oMath>
                  </m:oMathPara>
                </a14:m>
                <a:endParaRPr lang="en-US" b="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3</m:t>
                          </m:r>
                        </m:den>
                      </m:f>
                      <m:r>
                        <a:rPr lang="en-US" b="0" i="1" smtClean="0">
                          <a:latin typeface="Cambria Math"/>
                        </a:rPr>
                        <m:t>𝑥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∙2600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3</m:t>
                          </m:r>
                        </m:den>
                      </m:f>
                      <m:r>
                        <a:rPr lang="en-US" b="0" i="1" smtClean="0">
                          <a:latin typeface="Cambria Math"/>
                        </a:rPr>
                        <m:t>−1000</m:t>
                      </m:r>
                    </m:oMath>
                  </m:oMathPara>
                </a14:m>
                <a:endParaRPr lang="en-US" b="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𝑥</m:t>
                      </m:r>
                      <m:r>
                        <a:rPr lang="en-US" b="0" i="1" smtClean="0">
                          <a:latin typeface="Cambria Math"/>
                        </a:rPr>
                        <m:t>=5200−3000=2200</m:t>
                      </m:r>
                    </m:oMath>
                  </m:oMathPara>
                </a14:m>
                <a:endParaRPr lang="en-US" b="0" dirty="0" smtClean="0"/>
              </a:p>
              <a:p>
                <a:pPr marL="0" indent="0">
                  <a:buNone/>
                </a:pPr>
                <a:endParaRPr lang="en-US" b="0" dirty="0" smtClean="0"/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:endParaRPr lang="ru-RU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630" t="-175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0D7FC-24DC-4FEF-814A-079257ED9F9E}" type="slidenum">
              <a:rPr lang="ru-RU" smtClean="0"/>
              <a:t>41</a:t>
            </a:fld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Рукописные данные 4"/>
              <p14:cNvContentPartPr/>
              <p14:nvPr/>
            </p14:nvContentPartPr>
            <p14:xfrm>
              <a:off x="5250960" y="2339640"/>
              <a:ext cx="1446840" cy="330840"/>
            </p14:xfrm>
          </p:contentPart>
        </mc:Choice>
        <mc:Fallback>
          <p:pic>
            <p:nvPicPr>
              <p:cNvPr id="5" name="Рукописные данные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241600" y="2330280"/>
                <a:ext cx="1465560" cy="349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94915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ru-RU" dirty="0"/>
                  <a:t>Из данных четырёх чисел первые три соотносятся между собой как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ru-RU" i="1">
                            <a:latin typeface="Cambria Math"/>
                          </a:rPr>
                        </m:ctrlPr>
                      </m:fPr>
                      <m:num>
                        <m:r>
                          <a:rPr lang="ru-RU" i="1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ru-RU" i="1">
                            <a:latin typeface="Cambria Math"/>
                          </a:rPr>
                          <m:t>5</m:t>
                        </m:r>
                      </m:den>
                    </m:f>
                    <m:r>
                      <a:rPr lang="ru-RU" i="1">
                        <a:latin typeface="Cambria Math"/>
                      </a:rPr>
                      <m:t>:</m:t>
                    </m:r>
                    <m:f>
                      <m:fPr>
                        <m:ctrlPr>
                          <a:rPr lang="ru-RU" i="1">
                            <a:latin typeface="Cambria Math"/>
                          </a:rPr>
                        </m:ctrlPr>
                      </m:fPr>
                      <m:num>
                        <m:r>
                          <a:rPr lang="ru-RU" i="1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ru-RU" i="1">
                            <a:latin typeface="Cambria Math"/>
                          </a:rPr>
                          <m:t>3</m:t>
                        </m:r>
                      </m:den>
                    </m:f>
                    <m:r>
                      <a:rPr lang="ru-RU" i="1">
                        <a:latin typeface="Cambria Math"/>
                      </a:rPr>
                      <m:t>:</m:t>
                    </m:r>
                    <m:f>
                      <m:fPr>
                        <m:ctrlPr>
                          <a:rPr lang="ru-RU" i="1">
                            <a:latin typeface="Cambria Math"/>
                          </a:rPr>
                        </m:ctrlPr>
                      </m:fPr>
                      <m:num>
                        <m:r>
                          <a:rPr lang="ru-RU" i="1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ru-RU" i="1">
                            <a:latin typeface="Cambria Math"/>
                          </a:rPr>
                          <m:t>20</m:t>
                        </m:r>
                      </m:den>
                    </m:f>
                  </m:oMath>
                </a14:m>
                <a:r>
                  <a:rPr lang="ru-RU" dirty="0"/>
                  <a:t>, а четвёртое составляет 15% второго. Найти эти числа, если известно, что второе число на 8 больше суммы остальных. </a:t>
                </a:r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852" t="-175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0D7FC-24DC-4FEF-814A-079257ED9F9E}" type="slidenum">
              <a:rPr lang="ru-RU" smtClean="0"/>
              <a:t>42</a:t>
            </a:fld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Задача 8</a:t>
            </a:r>
            <a:endParaRPr lang="ru-RU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Рукописные данные 4"/>
              <p14:cNvContentPartPr/>
              <p14:nvPr/>
            </p14:nvContentPartPr>
            <p14:xfrm>
              <a:off x="4661280" y="4036320"/>
              <a:ext cx="1616760" cy="348480"/>
            </p14:xfrm>
          </p:contentPart>
        </mc:Choice>
        <mc:Fallback xmlns="">
          <p:pic>
            <p:nvPicPr>
              <p:cNvPr id="5" name="Рукописные данные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651920" y="4026960"/>
                <a:ext cx="1635480" cy="36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6" name="Рукописные данные 5"/>
              <p14:cNvContentPartPr/>
              <p14:nvPr/>
            </p14:nvContentPartPr>
            <p14:xfrm>
              <a:off x="5223960" y="4295160"/>
              <a:ext cx="366480" cy="2420280"/>
            </p14:xfrm>
          </p:contentPart>
        </mc:Choice>
        <mc:Fallback>
          <p:pic>
            <p:nvPicPr>
              <p:cNvPr id="6" name="Рукописные данные 5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214600" y="4285800"/>
                <a:ext cx="385200" cy="2439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52394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0D7FC-24DC-4FEF-814A-079257ED9F9E}" type="slidenum">
              <a:rPr lang="ru-RU" smtClean="0"/>
              <a:t>43</a:t>
            </a:fld>
            <a:endParaRPr lang="ru-RU"/>
          </a:p>
        </p:txBody>
      </p:sp>
      <p:pic>
        <p:nvPicPr>
          <p:cNvPr id="12290" name="Picture 2" descr="C:\Users\Inna\Desktop\NEW HAPPINES\GeekBrains\Веб-1\7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495696"/>
            <a:ext cx="7056784" cy="5427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Рукописные данные 1"/>
              <p14:cNvContentPartPr/>
              <p14:nvPr/>
            </p14:nvContentPartPr>
            <p14:xfrm>
              <a:off x="1482480" y="2268000"/>
              <a:ext cx="3777480" cy="2206080"/>
            </p14:xfrm>
          </p:contentPart>
        </mc:Choice>
        <mc:Fallback xmlns="">
          <p:pic>
            <p:nvPicPr>
              <p:cNvPr id="2" name="Рукописные данные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73120" y="2258640"/>
                <a:ext cx="3796200" cy="222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3" name="Рукописные данные 2"/>
              <p14:cNvContentPartPr/>
              <p14:nvPr/>
            </p14:nvContentPartPr>
            <p14:xfrm>
              <a:off x="973440" y="2401920"/>
              <a:ext cx="7045920" cy="4402800"/>
            </p14:xfrm>
          </p:contentPart>
        </mc:Choice>
        <mc:Fallback>
          <p:pic>
            <p:nvPicPr>
              <p:cNvPr id="3" name="Рукописные данные 2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64080" y="2392560"/>
                <a:ext cx="7064640" cy="4421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78260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0D7FC-24DC-4FEF-814A-079257ED9F9E}" type="slidenum">
              <a:rPr lang="ru-RU" smtClean="0"/>
              <a:t>44</a:t>
            </a:fld>
            <a:endParaRPr lang="ru-RU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395536" y="764704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ru-RU" sz="2200" dirty="0"/>
              <a:t>На заседании парламента в ходе дебатов каждый депутат плюнул 2 раза в своих коллег. После окончания заседания оказалось, что на каждом депутате ровно по одному плевку, а на спикере – 200. Сколько депутатов заседало.</a:t>
            </a:r>
            <a:r>
              <a:rPr lang="ru-RU" dirty="0"/>
              <a:t/>
            </a:r>
            <a:br>
              <a:rPr lang="ru-RU" dirty="0"/>
            </a:b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9316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9728" indent="0">
              <a:buNone/>
            </a:pPr>
            <a:r>
              <a:rPr lang="ru-RU" dirty="0"/>
              <a:t>На заседании парламента в ходе дебатов каждый депутат плюнул 2 раза в своих коллег. После окончания заседания оказалось, что на каждом депутате ровно по одному плевку, а на спикере – 200. Сколько депутатов заседало.</a:t>
            </a:r>
          </a:p>
          <a:p>
            <a:pPr marL="109728" indent="0">
              <a:buNone/>
            </a:pPr>
            <a:r>
              <a:rPr lang="ru-RU" dirty="0" smtClean="0"/>
              <a:t>(из </a:t>
            </a:r>
            <a:r>
              <a:rPr lang="ru-RU" dirty="0" err="1" smtClean="0"/>
              <a:t>видеоурока</a:t>
            </a:r>
            <a:r>
              <a:rPr lang="ru-RU" dirty="0" smtClean="0"/>
              <a:t>)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0D7FC-24DC-4FEF-814A-079257ED9F9E}" type="slidenum">
              <a:rPr lang="ru-RU" smtClean="0"/>
              <a:t>45</a:t>
            </a:fld>
            <a:endParaRPr lang="ru-RU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Бонусная задача</a:t>
            </a:r>
            <a:endParaRPr lang="ru-RU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Рукописные данные 4"/>
              <p14:cNvContentPartPr/>
              <p14:nvPr/>
            </p14:nvContentPartPr>
            <p14:xfrm>
              <a:off x="1027080" y="4661280"/>
              <a:ext cx="3688200" cy="1080720"/>
            </p14:xfrm>
          </p:contentPart>
        </mc:Choice>
        <mc:Fallback xmlns="">
          <p:pic>
            <p:nvPicPr>
              <p:cNvPr id="5" name="Рукописные данные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17720" y="4651920"/>
                <a:ext cx="3706920" cy="109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" name="Рукописные данные 5"/>
              <p14:cNvContentPartPr/>
              <p14:nvPr/>
            </p14:nvContentPartPr>
            <p14:xfrm>
              <a:off x="651960" y="3518280"/>
              <a:ext cx="6367320" cy="2250720"/>
            </p14:xfrm>
          </p:contentPart>
        </mc:Choice>
        <mc:Fallback>
          <p:pic>
            <p:nvPicPr>
              <p:cNvPr id="6" name="Рукописные данные 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42600" y="3508920"/>
                <a:ext cx="6386040" cy="2269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45200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888A8-8D59-443D-8921-06489A07DE1C}" type="slidenum">
              <a:rPr lang="ru-RU" smtClean="0"/>
              <a:t>46</a:t>
            </a:fld>
            <a:endParaRPr lang="ru-RU"/>
          </a:p>
        </p:txBody>
      </p:sp>
      <p:sp>
        <p:nvSpPr>
          <p:cNvPr id="5" name="AutoShape 2" descr="data:image/png;base64,iVBORw0KGgoAAAANSUhEUgAAAToAAACgCAMAAACrFlD/AAAAolBMVEX///8AAAD29vb7+/v5+fnq6urx8fHw8PD09PTl5eXg4ODExMTj4+Pt7e3o6Ojd3d3U1NR/f3+0tLSrq6s1NjbOzs6enp7V1dWhoaG9vb2YmJhpaWm6urqJiYmurq5APj53dnaSkpKHh4d/fn5wcHBnZ2dQUFBaWlpJSUkwLS4gHB1fX19PTU9XVVU8PDw1MjMWERIoKCgUDhAaGhsLAAUhIiKCnsBuAAAX1ElEQVR4nO1dCVurPNMOhLUpu2HfoYWKbfWc1///174sdNEuWh+ter7e13WOLRRIbiaTSTIzAeCGG/4tTOMKHT1h5lcuyW+DVRlR4R05Yc7La5fll2EgIuf8PTzuJkJz/dL8KjgCJP8AMBBUkE6PTKf8zI26NzBBQC8yIOdPKFy49Igb8TM36t6Evmw1oKjhXWqI9Hs69ho36t5CVKTAIH/Tgn7T/bgs40wCN+rehLvEynQObJw9BVgEojXxvIlFzwjOd5ftJ2Bau+KJM6vFfL5Yi/PWLFsM6SGu63Al3FXy3i/FypeP3gKI9tHDITSsFwfU2lMuLPj3A3qzE4WWTH06nZpAVoA4MhNh+r8y1fUp3P+p9WQdXk+R4SMHxVCQlOrlFdH8BPk/GSjR9r8aH3n7cDHZ/6oY4wcne/kz9r84FIIE7LmxdwxYL6lT1dPP4sU9/YPrgVE3iWiLnEZRmmRvX3IARp0cIUK7iqKonvPD1l/aXmUsKYgSI+LxtXiEOm3p048S5gxS6gyE6BeZlKJsdzeXkCLhnYyilLItVSfk/Jqg1OE69WMwHXL3rnl/kVSLglrJlDqjzb1SUp04Spaj+ZcLhCsj7iJvlZKvhm/y46TBAtCu6Ecl5PJqzQ2tzfNWBObMS+eznY7U3M5HfbX5GnVORdHOvp87Qp0094D6hEMy6GqH919pxQQVtZUpdfUMgMLDggHcp1EFVJQixYgXmJmFoje2Mk6dQD9Cj9NpzZW4A2AeA5ccr1a7p4gqEvKNGoFeaJgMstUcn5q4Igh1mhAB6W+On7E9jzbHree7cyA0Q5GC2nmUukUNwGyQ+3BaxqMCY9QR4WvpH28Y+m6I6YEtde4wzLuBqghrrvXEWCx7EDyjYPZi0mGy0jcf3X7XPeH1d/csKBFh4gN9gcPBq2hDMVJ8wl55CSv0CWhTBIsp8InQ3Lmo89hElYhShVBErEEUlEuL3hDKoQ5ZzT0qcO0z+Q8ansWOTZZa3hOxzYG3zCvSL09c3iAhDqo+sje9AvIx4oiq4JOZuBRK8uQCK8vqVBtWZZmRNxlWZfqeS0WZgmp2X4g1scrqWIqf27Im/OO6zkAg6EAXqqApmY1icOsPVnOhTgETNqCNuq7842lVllVQKhekFBYZA/L+Shs6OxzS7bsM2sylyJrvljkAdZ1UXtNJQVAfeiWRHbVYTi+7ianLEEi6DoE1VF7WG0B0/hC6Wg9AUwEar6UY8d6UmoVkmMKeISGu62gpyA1IQ7bnvlcTAazGnsGQgSTvWZFTn9IoZQb4QchqVU1LQqHSfHgWOJpNVFyqwJp65E6gPdWotOr4OIPIfKuqKNlR9ysgelWciwA6rfPhzguiKg512gE41G7Tjo0mKORTzAExzWLSFetd9/3Wx8Uw0pP1ejdEFL39o3OYuO4vpO4YtDYQs9/UhH4MNNdf5bV/vQdCazKZfHsf+jmQBPeaj1NKx/l4Z/WzYAk2gG//7IZXgGFdzTLvqua71SX627/68YBhqejtf+93L0Ga37qlDwKG7T+i664NGKbyyvzuUvxOoKfVVfv0G2644YYbbrjhhhtuuOGGG274fwxZP7FYLP4+P8zrAsXOcHSO0yjDa5fld0FuAUyWR064rXAsBuqGLdAzBpmwf2TKV5YN60bdeSiDBdo5AJPCNTvmpeqOXlDijbo3kc9tICL3yfOYL4Qb8UVF7UbdW6hm3OVGoC4806pq26qm3N2oewtZrQLqJIgFIntAMmXPk9n6qCjcFqwI5Kl04oz7N45JN+HM/SrxWQcxRicagRC/WLBSJ6fsPO3oUZmw/8KdQJn8hFiICwF94dTytFtTgCgUjdF1FfP262bZyyVm9Hxixdk96qxnP2sAu/vc4af6smJ/CzQmZDuhUY5bvUchnRLQKj56OCqPuKrAei6Q5p+9UJfxhdEukIm59i6X8c+C7rPqe1uXS6N7QV3cHm9j55G9oA713MVLvnvh2Kkh3irlmFBHBI3WXkT8p1X28gZvuZxU7N1b11S503lNg0XisNg0JUqd4s9mmQn0tvvrl+9fdhdVCvrmKXVuMmstIFbD2km4c48rQOo0nZi+QAlSw/HWHqVOfaaDOXFUBZS6NJmRC8V4uCuT1860alnLzt1GIapZ69Na+EN1qh18NsSosjbwxlBKSl3VQOC3MGlBfXfB7TCNnfBpLQl1aCUD+072/oBIGP0K2VAEo6FMQw0osuXbMqs8ow4+lUCTJz5mIQSEOnthAutJdwXSox940SN3Vkbe2D6DGE14JSYou9Dh/qPQlzu1rQ/8zRLq4IIIAH7UyxaUyea8XDrn0GR0/oRilLq2I3+F1P0L3GKUjppSB0HJGiP247LiQSqcuueBHct86iNBqHN6eoM8/QOj1aFPpzbsZhyyvWjmbXjQV2PSYBtzVIg/Ux0C0FPqnmQvaRsiAmYzJ6xK1C31DMjbzhMKqm8IdSwkUUA4KalHmeavPE4dUJ9iZo0ok9hSmCKl0YlE6logKbpvK1T6CXUVDZUXIrst211ztTc9r/XXBZsZMCP0xlrYnn+9nqJJPIp4uYlitfoUoNbWmxz/RcgidbPLdPa+oA4WKAaYCyuR3sjwncmDhwJyse7gpynVdWnfeF3MhG2j68xKsAygPFPOx4gd0SmhuEwNr5wufWTTp6vM1HN5Kwj7Kp75uyaTLkNai3C4Zj8BU9YYtt710M2IqrX9GAHY9V0/I7KIugun43BGw5PCOIegWnXzOaHDalpgrAIQVDocrTuR97CwImahC+wVlTYJs+LYWRYAOYw9Cfj0BuRL03YImyKnDseG6O13HYh9mfzHKIMLAZmEHzPeJ70pmX904HlB99FQIjVBktGlwK6gYAFUnuwAxfp4tZU2klSiBKTc6TCWcX/CVmIVkH6Kh7PoLJOWar1F//GIHW+etJUKph2zPdDJBoVOPALmyyTJZAB1e0Veshxc1er9J4BXuPhHQnZMBOT0IwOND0JMm++Oef0kTLwV8oV/RAyuC1kseyz/FK38y1CV312C3wkF41lnfXuah98Ie+XoiXPdkJ1/BJKp7VIO3XDDDTfccMMNN9xwww033HDDDT8Bsn1udlqFNOGffn66nKXEPbKmMsEX54JQ7VP52DalOVsK6UhBdTw5PPgpyNez0yexLwI9rGbtmZRTkjsnNbL8w9mS5n8XO8NG/fr0Sas6/QohWkkAmPGh31P8+GU5ZOrk5Cl7aQCY2Gw/iZfQt6REs/uOCkNeHyykwvnlK+5hcfLUNHndPtRt0jKcLNa0FFF5uGw8fBl1zknq1DYm7aAYyNNfV8jeJiZW5YJRZ3YHPIkPn0mdVNev26u+TUysmAOjTk0OU8B176XuzfUUPbMkUZSyzRw4oy4aljStlLfuq+Zxo26QQD+FMZgWFQ1ZaqC7ybEW7LXynlEHm/vXT2LUieFyWalAc1YP4Xy+VX5mUgGPubsrkykD1wmUOj1ZDhGRpK4o4z9bT0brf/TZSjVAJIzeGvIezy2jjjTPA6VLqYN5t3TIE7JVHw67VVuj2dUJZggSXtLTXj3Tpsqp/0o+IGlLHV4FIO+N6I8MZ5m3UauhwD8pdacC6KYPVVhTMlGaxg9Rmo7ajUsdyITXbYVR589U0DggW4rqU+hufgK9vKvCjLZA1JYUbSiO1MkPHrBWWC484C3D7SpHSomGEVpVfk0P4jT11lHqjtot4dSFh8uYlLp8qYMsEb2FIhZ+vtHcpE79WCdgxI7LeGnD447iMIq3Hoch55dSN5vRrH1pJYyebvy3lcCKJZcZ+QsluCwVXu0qbgo/jqevqKNE4IZ5ZDcb6sQF0Yro3ixaABblrhyS8TAqx5G6ckudS33qksQiMm/vOX4zGYUiGGZcdPMqrhd+vElQP1LHJXkylkLbUHdHlLX1x04eiPJ52JVChB2vE/VhHGmZRPVRH9vJw67zl4doQ11Pg5MEDz9bYrfNpj9SJy1zCJg+nO28muzZTjVsqaOVUEefvA11Go2bsAXLn6vTx/0OV1mObV8er+AUEOp4Fuxe63zgFztPTE4KObPzYNeLXSleUCeO94Qb6gSqtQWUrk15/cKZeTbqxmTvaFMd1XqmgwObIrBjXhSHcBU+qCBY2Gjd9LEE5GbONGtOGyyceVCZFsCauEVjIHFH3QZ9Bzh1r5UEfHABLIlyDwfZL5I55QoVzA0+mHjrSkGHaoVQRwoC1HmoD23fkAJo2UNJzyBKim6hPjHRaKSYL3TdSPCB22tHWKlbEaQPE3fRPtD3b/d097P9Okl+HjBigsA7lWxUbJYx9eutl7yrt5dEa0pO5pa5vHxyabJaOzRYznf7ntw/eiz6/nEFmlVozbONu5bdbe5npU9rl9xKKg+COvNFaQKrDL0WB8LgutRfL8ak2wHarHdxXx2av1Zyb4O8dKtGrIQqdYnc6LFZUJ1rrj3SEBaZMXc2ucP0rRE4SftH14bkB/1riUHrYQrMJnaTaLLoSQVpdxilRF1IzV1oPYx1gl5RUV6q5enMZCL3OIxGHUG0LfVKRS6pR7Rqm1kvAzxjUic6NfXpo0CArkrbW82jbmttuVFEqZvMD4hwo5QU04zSCYDxXdl0jULqNtBXRgYNEB/xSwlSuruM7RK5soZlUz6k5FhZsrr5JQQTIiLB9kHitg+Z0FIQ6ozhIC98FKXkQUZEZALmi7YZqB+qz6XuRZ0Q+3R29R0y9XzMMI97Ecj3lhJgvi+LNpwbFr2AVJ234ToHArw2QRBk7xxiBHeIyEUFRNvuWccgOW9nqvP9s8ZZmUhAf5wAK/CP6DOmPj7ow6iEyyLBwOusYjRQTnTUh7DfcJWY1vPC0QEsvGOFPgaI2mLpSQD1dj9KhvfW0vjkjb0IjGxetET6uthtvsSNTXWPaKFPQhCHF7oGiGn16X7Alu//C3llb7jhHRCDcw7PNJwR6vp5l2gat3Nsbg3AiX1mju/oJdtLqSL44UlVrGF9evIwCGUaYDHU5wJ+LTqOMcMjc6yKfybgXQnP+J4pcUIHpdHPdicNVicD1fSO8IEdoAqvTfJpuqmUUfdstBR0x1T1/UkjR6sPWI03Yih5wx86bjbeYcB8J+zT1M1K8p+/toFQvjqDm81UKNRdPhwtj80UnqbOvTuQ5Kdtb21Yj2zKIX36Ub59Mh9r5huxodSJXreke/5M2iLsFpuGhO9Zwolal6nUadVMwYtxXG3vxQhiTl30TG2gl/N1lLpxvg64fRI/belVh4YWAK2x0fbja1jvdBvk1FnF+LyAPcL8Xs9co6nYllyZMxaUUhcOBqhLDXS1tvbSTcvzBG4QwjohtCKvC+swouFdaRoPbhqNXcBIHWZ67eV8Hbh3VT5fB9DjNFpG2waoP2V0DcR12tiLJfopjZ681B015kidPufz13iW0zKn35qhXa/ylO3J5Xrjogmlbk2kyn4MAJGuYtfuKj6/JsYOi6UGWcGaj+hWcTOvYn8zbt5QRyXk5XwdoS5l83UzOvlkCbuuxBLoMEQB6J5LEib3e87iapSrkTpzyaYEUOyOCI/nGrgG8MNOseGBfabUUYGhk5GlYy5203gjdWEmKmwCoSp31zY7e2VLHf3Ry/k6cJ/mbL6OTj4F7t58HaeOtMR+PEa+reXtfN2WOjrPH5a7luyV3xU7pmWupnAYPn+DwUoHDdH63lKWsranfamsM+2T/qHUobkuopJyslxr9mjIYGe3YoZ5u8Z/jgw571OLz9cRsge2z6ams+7BLAh1IjaGAskbDbbe6xNG6uYlYHHQY6E1s/1Gdec6VUjhl3wsqVX3PpiUfk4KhZ5yN7WJZqnZlIW+oD8p7h96YipUgmcNtTsyhrdRm1pUCVlKvrnrA+sEYqHU2XydpLWl60YyXXqZURtEdMgdyGkrnlUbmbo3tte5wpKqXGvNmFLChpU5zL43fgxVFt32cBOWqriRC4EcuUSejD5p2iXGCPFmUdHZ4zSKojQA00gB1i7Tx9ac1dI0Simjw6EagojO7rH5OiLUTdmV0Ej1gvW+uDCBgibAQFsjBW0NHkwn7Ogk5pI3T9HzDVk27Pqbg9V4xNcxAzacq0DtQhDylw2g864tKBny82lyzCVRp+lKBHY/2jXu23l1rHIbM87n+H7wTllxVySk3Qb2MIpC9F4PjzdDygOneKh0YEbieuQjeOsS6P4og/g9qBLP+aqRN1563Vc53PwAqBh9WcuAQfSPRArfcMMNN9xwww2fBtG64uwDtH5hItNTMDz7etSJLvp3qJN8PnT3+tM+KMH7tnGu3l50T88szMDqzjl99gdC554nJQLjeszhLzzhHVWCOBHeHFJJ4Zm5jnkN/FMJw34kLI+W1iS0wdcM8cUG6NXC2VkNlmoSyE33NnXiGW8Q6hdu/qrM5Jw67a4BqpBRb3Ab4HGZYhsscYQ6nAM55i08Ght6/n7q9p+ygXNHLn+PfP8YcOqAoXGf9iop8Uzg8z+zV9SJm8SShK7sCccCm/UG+djOvfdTR58yMP0gsXvSKcOCLgALyS/qRUbqgBT3RA9pxrSYM3YUVRxkhQduceoils00odOdUAYdz2gsqmKYKiwp8fup09RJMWfvRW/pLWf0/r+WOq12ZEBbntxzkfP8sA/9mNXkmK4b44CwH7Z1yJISXyB1wCwOJjZ/bYOl2dONDogA/ckBXQGTZXU2lXlPwanDLH82V3BQK2ZQJlcqshG6Mv00UnfWRhypI08RXPYUI2T3ZKvdj2M38WtSS3Lq8J86jpctbMu6Htyxm9vpOhaAZ7C4ApbxNh8G9OyNzq8bXZfT7Nf+6tzyHqdOa8usnrGnSDxYgYnraJw4898y+cmpi3uKCmQ1UNqN2cpXCCVnMe+fXravKJkAzxnFw+UJbp+L+d3M8P8O4DQ4dWKWATU5MI5Hk9gRLsz+/20IqpPrDu+MFVZeBHw25xy5NOcdy3+zDy1LS9i99tIinn3qwgM+66CvzN/OfZd6H3FAhHHtttfN7Aws/1PHPsrZeovV2wn6P7ZiiBeYDMO/cnGNW7T7sfwbu+4LwLcggXsK4dxA7J03oevWxiG9s0EG1lfukqTx4bcd7ugKwq/a5QKmTGnJe3SJ2aUWL4xYK1TjUaAUr7CCYknLHKUMLlPJj4kBZOHrdk7Q4mVcEWTLbPuM/Mt8hfIuow+rZuWWO3Tx9pRuV7ObJC3nboLLMovYRg8e99nx2QmBUVd/lU2oV1g2GeRN5xB8WeiOFLvG+LBgxvs+PXYvlAroe5ubWHz3CQjcBdeXcLkqKBbs3T8x6s4Hkf0HJHspBjLuTIj9r+rR/b2g2qhn7dTy8YVV85a7CxB3IgXeE+QuixIHFzSnM4EtpOejLz4Ow3MxcxxG2I1HvavGXyR20PXGh6E021iI3qXe+2m4uwltmKQK8T06EjEaFAjEhD6n/BonD5j2zAU3T3YzivjLJhfx4LOnNbvkL0Z2qTLCM+447PAOJhAyrerTI3dxy6a0afD/VxkonKj9LeMs70xtDnedw/3y3RmdLaYg9D3DUYzfNULx90axE+biaIytBJoikPSjzV5muw5qV3Qks8KT2sGqhdcNzBUka/Vxo108klvoALgUvizs9FNhl4fviasLMWtfU2d0JZDKS/YYewntIP3Qkd+Uw8ntG38W7JZTZ3gmUcrcdN+EUk84dbt4fPtvSIMAPuyoqI0bM27XJjR0pAWjX0LdOIZV6z5Ed89Mx8J2pM7i1IlhOeq8iGYNij/enjZj2N3aRFAfDjCi30LduKwjRXcl/QAVRW4NhRtimwarxCXW4CdQ93ptAlCx96c0gpZtvKiyEdbvoo7u+MdUnOH5/jL02YjJ2uk6taTDqf/aYI+vTUQD6fdttvEiC6P9ZdSJkOaakomhLst6q8uMxh11VuxikXYTzn/qJg7WJgC1ncOU5tmRGail9LuoM/rS6zNvjI8ox3PTcUHWrDOb1/O/Giev1yZInzBzX9v/SPgdqxOcOmXmAX0zhQt5Gj5tvpoXCyIQaC/71iUm8SEO1ibUKn9t36p/i/lqeXEi0G/AsanOV2LweTM5H5jq/MH4wlniQ/xj1H3u2sR5iPGVNg++CtRr1gZ6/9RGWti7YiOaHMt/8nth4St6F5mXJ9H+yYBXTVrzgzLk/B/uU8cBCEK4g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AutoShape 4" descr="data:image/png;base64,iVBORw0KGgoAAAANSUhEUgAAAToAAACgCAMAAACrFlD/AAAAolBMVEX///8AAAD29vb7+/v5+fnq6urx8fHw8PD09PTl5eXg4ODExMTj4+Pt7e3o6Ojd3d3U1NR/f3+0tLSrq6s1NjbOzs6enp7V1dWhoaG9vb2YmJhpaWm6urqJiYmurq5APj53dnaSkpKHh4d/fn5wcHBnZ2dQUFBaWlpJSUkwLS4gHB1fX19PTU9XVVU8PDw1MjMWERIoKCgUDhAaGhsLAAUhIiKCnsBuAAAX1ElEQVR4nO1dCVurPNMOhLUpu2HfoYWKbfWc1///174sdNEuWh+ter7e13WOLRRIbiaTSTIzAeCGG/4tTOMKHT1h5lcuyW+DVRlR4R05Yc7La5fll2EgIuf8PTzuJkJz/dL8KjgCJP8AMBBUkE6PTKf8zI26NzBBQC8yIOdPKFy49Igb8TM36t6Evmw1oKjhXWqI9Hs69ho36t5CVKTAIH/Tgn7T/bgs40wCN+rehLvEynQObJw9BVgEojXxvIlFzwjOd5ftJ2Bau+KJM6vFfL5Yi/PWLFsM6SGu63Al3FXy3i/FypeP3gKI9tHDITSsFwfU2lMuLPj3A3qzE4WWTH06nZpAVoA4MhNh+r8y1fUp3P+p9WQdXk+R4SMHxVCQlOrlFdH8BPk/GSjR9r8aH3n7cDHZ/6oY4wcne/kz9r84FIIE7LmxdwxYL6lT1dPP4sU9/YPrgVE3iWiLnEZRmmRvX3IARp0cIUK7iqKonvPD1l/aXmUsKYgSI+LxtXiEOm3p048S5gxS6gyE6BeZlKJsdzeXkCLhnYyilLItVSfk/Jqg1OE69WMwHXL3rnl/kVSLglrJlDqjzb1SUp04Spaj+ZcLhCsj7iJvlZKvhm/y46TBAtCu6Ecl5PJqzQ2tzfNWBObMS+eznY7U3M5HfbX5GnVORdHOvp87Qp0094D6hEMy6GqH919pxQQVtZUpdfUMgMLDggHcp1EFVJQixYgXmJmFoje2Mk6dQD9Cj9NpzZW4A2AeA5ccr1a7p4gqEvKNGoFeaJgMstUcn5q4Igh1mhAB6W+On7E9jzbHree7cyA0Q5GC2nmUukUNwGyQ+3BaxqMCY9QR4WvpH28Y+m6I6YEtde4wzLuBqghrrvXEWCx7EDyjYPZi0mGy0jcf3X7XPeH1d/csKBFh4gN9gcPBq2hDMVJ8wl55CSv0CWhTBIsp8InQ3Lmo89hElYhShVBErEEUlEuL3hDKoQ5ZzT0qcO0z+Q8ansWOTZZa3hOxzYG3zCvSL09c3iAhDqo+sje9AvIx4oiq4JOZuBRK8uQCK8vqVBtWZZmRNxlWZfqeS0WZgmp2X4g1scrqWIqf27Im/OO6zkAg6EAXqqApmY1icOsPVnOhTgETNqCNuq7842lVllVQKhekFBYZA/L+Shs6OxzS7bsM2sylyJrvljkAdZ1UXtNJQVAfeiWRHbVYTi+7ianLEEi6DoE1VF7WG0B0/hC6Wg9AUwEar6UY8d6UmoVkmMKeISGu62gpyA1IQ7bnvlcTAazGnsGQgSTvWZFTn9IoZQb4QchqVU1LQqHSfHgWOJpNVFyqwJp65E6gPdWotOr4OIPIfKuqKNlR9ysgelWciwA6rfPhzguiKg512gE41G7Tjo0mKORTzAExzWLSFetd9/3Wx8Uw0pP1ejdEFL39o3OYuO4vpO4YtDYQs9/UhH4MNNdf5bV/vQdCazKZfHsf+jmQBPeaj1NKx/l4Z/WzYAk2gG//7IZXgGFdzTLvqua71SX627/68YBhqejtf+93L0Ga37qlDwKG7T+i664NGKbyyvzuUvxOoKfVVfv0G2644YYbbrjhhhtuuOGGG274fwxZP7FYLP4+P8zrAsXOcHSO0yjDa5fld0FuAUyWR064rXAsBuqGLdAzBpmwf2TKV5YN60bdeSiDBdo5AJPCNTvmpeqOXlDijbo3kc9tICL3yfOYL4Qb8UVF7UbdW6hm3OVGoC4806pq26qm3N2oewtZrQLqJIgFIntAMmXPk9n6qCjcFqwI5Kl04oz7N45JN+HM/SrxWQcxRicagRC/WLBSJ6fsPO3oUZmw/8KdQJn8hFiICwF94dTytFtTgCgUjdF1FfP262bZyyVm9Hxixdk96qxnP2sAu/vc4af6smJ/CzQmZDuhUY5bvUchnRLQKj56OCqPuKrAei6Q5p+9UJfxhdEukIm59i6X8c+C7rPqe1uXS6N7QV3cHm9j55G9oA713MVLvnvh2Kkh3irlmFBHBI3WXkT8p1X28gZvuZxU7N1b11S503lNg0XisNg0JUqd4s9mmQn0tvvrl+9fdhdVCvrmKXVuMmstIFbD2km4c48rQOo0nZi+QAlSw/HWHqVOfaaDOXFUBZS6NJmRC8V4uCuT1860alnLzt1GIapZ69Na+EN1qh18NsSosjbwxlBKSl3VQOC3MGlBfXfB7TCNnfBpLQl1aCUD+072/oBIGP0K2VAEo6FMQw0osuXbMqs8ow4+lUCTJz5mIQSEOnthAutJdwXSox940SN3Vkbe2D6DGE14JSYou9Dh/qPQlzu1rQ/8zRLq4IIIAH7UyxaUyea8XDrn0GR0/oRilLq2I3+F1P0L3GKUjppSB0HJGiP247LiQSqcuueBHct86iNBqHN6eoM8/QOj1aFPpzbsZhyyvWjmbXjQV2PSYBtzVIg/Ux0C0FPqnmQvaRsiAmYzJ6xK1C31DMjbzhMKqm8IdSwkUUA4KalHmeavPE4dUJ9iZo0ok9hSmCKl0YlE6logKbpvK1T6CXUVDZUXIrst211ztTc9r/XXBZsZMCP0xlrYnn+9nqJJPIp4uYlitfoUoNbWmxz/RcgidbPLdPa+oA4WKAaYCyuR3sjwncmDhwJyse7gpynVdWnfeF3MhG2j68xKsAygPFPOx4gd0SmhuEwNr5wufWTTp6vM1HN5Kwj7Kp75uyaTLkNai3C4Zj8BU9YYtt710M2IqrX9GAHY9V0/I7KIugun43BGw5PCOIegWnXzOaHDalpgrAIQVDocrTuR97CwImahC+wVlTYJs+LYWRYAOYw9Cfj0BuRL03YImyKnDseG6O13HYh9mfzHKIMLAZmEHzPeJ70pmX904HlB99FQIjVBktGlwK6gYAFUnuwAxfp4tZU2klSiBKTc6TCWcX/CVmIVkH6Kh7PoLJOWar1F//GIHW+etJUKph2zPdDJBoVOPALmyyTJZAB1e0Veshxc1er9J4BXuPhHQnZMBOT0IwOND0JMm++Oef0kTLwV8oV/RAyuC1kseyz/FK38y1CV312C3wkF41lnfXuah98Ie+XoiXPdkJ1/BJKp7VIO3XDDDTfccMMNN9xwww033HDDDT8Bsn1udlqFNOGffn66nKXEPbKmMsEX54JQ7VP52DalOVsK6UhBdTw5PPgpyNez0yexLwI9rGbtmZRTkjsnNbL8w9mS5n8XO8NG/fr0Sas6/QohWkkAmPGh31P8+GU5ZOrk5Cl7aQCY2Gw/iZfQt6REs/uOCkNeHyykwvnlK+5hcfLUNHndPtRt0jKcLNa0FFF5uGw8fBl1zknq1DYm7aAYyNNfV8jeJiZW5YJRZ3YHPIkPn0mdVNev26u+TUysmAOjTk0OU8B176XuzfUUPbMkUZSyzRw4oy4aljStlLfuq+Zxo26QQD+FMZgWFQ1ZaqC7ybEW7LXynlEHm/vXT2LUieFyWalAc1YP4Xy+VX5mUgGPubsrkykD1wmUOj1ZDhGRpK4o4z9bT0brf/TZSjVAJIzeGvIezy2jjjTPA6VLqYN5t3TIE7JVHw67VVuj2dUJZggSXtLTXj3Tpsqp/0o+IGlLHV4FIO+N6I8MZ5m3UauhwD8pdacC6KYPVVhTMlGaxg9Rmo7ajUsdyITXbYVR589U0DggW4rqU+hufgK9vKvCjLZA1JYUbSiO1MkPHrBWWC484C3D7SpHSomGEVpVfk0P4jT11lHqjtot4dSFh8uYlLp8qYMsEb2FIhZ+vtHcpE79WCdgxI7LeGnD447iMIq3Hoch55dSN5vRrH1pJYyebvy3lcCKJZcZ+QsluCwVXu0qbgo/jqevqKNE4IZ5ZDcb6sQF0Yro3ixaABblrhyS8TAqx5G6ckudS33qksQiMm/vOX4zGYUiGGZcdPMqrhd+vElQP1LHJXkylkLbUHdHlLX1x04eiPJ52JVChB2vE/VhHGmZRPVRH9vJw67zl4doQ11Pg5MEDz9bYrfNpj9SJy1zCJg+nO28muzZTjVsqaOVUEefvA11Go2bsAXLn6vTx/0OV1mObV8er+AUEOp4Fuxe63zgFztPTE4KObPzYNeLXSleUCeO94Qb6gSqtQWUrk15/cKZeTbqxmTvaFMd1XqmgwObIrBjXhSHcBU+qCBY2Gjd9LEE5GbONGtOGyyceVCZFsCauEVjIHFH3QZ9Bzh1r5UEfHABLIlyDwfZL5I55QoVzA0+mHjrSkGHaoVQRwoC1HmoD23fkAJo2UNJzyBKim6hPjHRaKSYL3TdSPCB22tHWKlbEaQPE3fRPtD3b/d097P9Okl+HjBigsA7lWxUbJYx9eutl7yrt5dEa0pO5pa5vHxyabJaOzRYznf7ntw/eiz6/nEFmlVozbONu5bdbe5npU9rl9xKKg+COvNFaQKrDL0WB8LgutRfL8ak2wHarHdxXx2av1Zyb4O8dKtGrIQqdYnc6LFZUJ1rrj3SEBaZMXc2ucP0rRE4SftH14bkB/1riUHrYQrMJnaTaLLoSQVpdxilRF1IzV1oPYx1gl5RUV6q5enMZCL3OIxGHUG0LfVKRS6pR7Rqm1kvAzxjUic6NfXpo0CArkrbW82jbmttuVFEqZvMD4hwo5QU04zSCYDxXdl0jULqNtBXRgYNEB/xSwlSuruM7RK5soZlUz6k5FhZsrr5JQQTIiLB9kHitg+Z0FIQ6ozhIC98FKXkQUZEZALmi7YZqB+qz6XuRZ0Q+3R29R0y9XzMMI97Ecj3lhJgvi+LNpwbFr2AVJ234ToHArw2QRBk7xxiBHeIyEUFRNvuWccgOW9nqvP9s8ZZmUhAf5wAK/CP6DOmPj7ow6iEyyLBwOusYjRQTnTUh7DfcJWY1vPC0QEsvGOFPgaI2mLpSQD1dj9KhvfW0vjkjb0IjGxetET6uthtvsSNTXWPaKFPQhCHF7oGiGn16X7Alu//C3llb7jhHRCDcw7PNJwR6vp5l2gat3Nsbg3AiX1mju/oJdtLqSL44UlVrGF9evIwCGUaYDHU5wJ+LTqOMcMjc6yKfybgXQnP+J4pcUIHpdHPdicNVicD1fSO8IEdoAqvTfJpuqmUUfdstBR0x1T1/UkjR6sPWI03Yih5wx86bjbeYcB8J+zT1M1K8p+/toFQvjqDm81UKNRdPhwtj80UnqbOvTuQ5Kdtb21Yj2zKIX36Ub59Mh9r5huxodSJXreke/5M2iLsFpuGhO9Zwolal6nUadVMwYtxXG3vxQhiTl30TG2gl/N1lLpxvg64fRI/belVh4YWAK2x0fbja1jvdBvk1FnF+LyAPcL8Xs9co6nYllyZMxaUUhcOBqhLDXS1tvbSTcvzBG4QwjohtCKvC+swouFdaRoPbhqNXcBIHWZ67eV8Hbh3VT5fB9DjNFpG2waoP2V0DcR12tiLJfopjZ681B015kidPufz13iW0zKn35qhXa/ylO3J5Xrjogmlbk2kyn4MAJGuYtfuKj6/JsYOi6UGWcGaj+hWcTOvYn8zbt5QRyXk5XwdoS5l83UzOvlkCbuuxBLoMEQB6J5LEib3e87iapSrkTpzyaYEUOyOCI/nGrgG8MNOseGBfabUUYGhk5GlYy5203gjdWEmKmwCoSp31zY7e2VLHf3Ry/k6cJ/mbL6OTj4F7t58HaeOtMR+PEa+reXtfN2WOjrPH5a7luyV3xU7pmWupnAYPn+DwUoHDdH63lKWsranfamsM+2T/qHUobkuopJyslxr9mjIYGe3YoZ5u8Z/jgw571OLz9cRsge2z6ams+7BLAh1IjaGAskbDbbe6xNG6uYlYHHQY6E1s/1Gdec6VUjhl3wsqVX3PpiUfk4KhZ5yN7WJZqnZlIW+oD8p7h96YipUgmcNtTsyhrdRm1pUCVlKvrnrA+sEYqHU2XydpLWl60YyXXqZURtEdMgdyGkrnlUbmbo3tte5wpKqXGvNmFLChpU5zL43fgxVFt32cBOWqriRC4EcuUSejD5p2iXGCPFmUdHZ4zSKojQA00gB1i7Tx9ac1dI0Simjw6EagojO7rH5OiLUTdmV0Ej1gvW+uDCBgibAQFsjBW0NHkwn7Ogk5pI3T9HzDVk27Pqbg9V4xNcxAzacq0DtQhDylw2g864tKBny82lyzCVRp+lKBHY/2jXu23l1rHIbM87n+H7wTllxVySk3Qb2MIpC9F4PjzdDygOneKh0YEbieuQjeOsS6P4og/g9qBLP+aqRN1563Vc53PwAqBh9WcuAQfSPRArfcMMNN9xwww2fBtG64uwDtH5hItNTMDz7etSJLvp3qJN8PnT3+tM+KMH7tnGu3l50T88szMDqzjl99gdC554nJQLjeszhLzzhHVWCOBHeHFJJ4Zm5jnkN/FMJw34kLI+W1iS0wdcM8cUG6NXC2VkNlmoSyE33NnXiGW8Q6hdu/qrM5Jw67a4BqpBRb3Ab4HGZYhsscYQ6nAM55i08Ght6/n7q9p+ygXNHLn+PfP8YcOqAoXGf9iop8Uzg8z+zV9SJm8SShK7sCccCm/UG+djOvfdTR58yMP0gsXvSKcOCLgALyS/qRUbqgBT3RA9pxrSYM3YUVRxkhQduceoils00odOdUAYdz2gsqmKYKiwp8fup09RJMWfvRW/pLWf0/r+WOq12ZEBbntxzkfP8sA/9mNXkmK4b44CwH7Z1yJISXyB1wCwOJjZ/bYOl2dONDogA/ckBXQGTZXU2lXlPwanDLH82V3BQK2ZQJlcqshG6Mv00UnfWRhypI08RXPYUI2T3ZKvdj2M38WtSS3Lq8J86jpctbMu6Htyxm9vpOhaAZ7C4ApbxNh8G9OyNzq8bXZfT7Nf+6tzyHqdOa8usnrGnSDxYgYnraJw4898y+cmpi3uKCmQ1UNqN2cpXCCVnMe+fXravKJkAzxnFw+UJbp+L+d3M8P8O4DQ4dWKWATU5MI5Hk9gRLsz+/20IqpPrDu+MFVZeBHw25xy5NOcdy3+zDy1LS9i99tIinn3qwgM+66CvzN/OfZd6H3FAhHHtttfN7Aws/1PHPsrZeovV2wn6P7ZiiBeYDMO/cnGNW7T7sfwbu+4LwLcggXsK4dxA7J03oevWxiG9s0EG1lfukqTx4bcd7ugKwq/a5QKmTGnJe3SJ2aUWL4xYK1TjUaAUr7CCYknLHKUMLlPJj4kBZOHrdk7Q4mVcEWTLbPuM/Mt8hfIuow+rZuWWO3Tx9pRuV7ObJC3nboLLMovYRg8e99nx2QmBUVd/lU2oV1g2GeRN5xB8WeiOFLvG+LBgxvs+PXYvlAroe5ubWHz3CQjcBdeXcLkqKBbs3T8x6s4Hkf0HJHspBjLuTIj9r+rR/b2g2qhn7dTy8YVV85a7CxB3IgXeE+QuixIHFzSnM4EtpOejLz4Ow3MxcxxG2I1HvavGXyR20PXGh6E021iI3qXe+2m4uwltmKQK8T06EjEaFAjEhD6n/BonD5j2zAU3T3YzivjLJhfx4LOnNbvkL0Z2qTLCM+447PAOJhAyrerTI3dxy6a0afD/VxkonKj9LeMs70xtDnedw/3y3RmdLaYg9D3DUYzfNULx90axE+biaIytBJoikPSjzV5muw5qV3Qks8KT2sGqhdcNzBUka/Vxo108klvoALgUvizs9FNhl4fviasLMWtfU2d0JZDKS/YYewntIP3Qkd+Uw8ntG38W7JZTZ3gmUcrcdN+EUk84dbt4fPtvSIMAPuyoqI0bM27XJjR0pAWjX0LdOIZV6z5Ed89Mx8J2pM7i1IlhOeq8iGYNij/enjZj2N3aRFAfDjCi30LduKwjRXcl/QAVRW4NhRtimwarxCXW4CdQ93ptAlCx96c0gpZtvKiyEdbvoo7u+MdUnOH5/jL02YjJ2uk6taTDqf/aYI+vTUQD6fdttvEiC6P9ZdSJkOaakomhLst6q8uMxh11VuxikXYTzn/qJg7WJgC1ncOU5tmRGail9LuoM/rS6zNvjI8ox3PTcUHWrDOb1/O/Giev1yZInzBzX9v/SPgdqxOcOmXmAX0zhQt5Gj5tvpoXCyIQaC/71iUm8SEO1ibUKn9t36p/i/lqeXEi0G/AsanOV2LweTM5H5jq/MH4wlniQ/xj1H3u2sR5iPGVNg++CtRr1gZ6/9RGWti7YiOaHMt/8nth4St6F5mXJ9H+yYBXTVrzgzLk/B/uU8cBCEK4ggAAAABJRU5ErkJggg=="/>
          <p:cNvSpPr>
            <a:spLocks noGrp="1" noChangeAspect="1" noChangeArrowheads="1"/>
          </p:cNvSpPr>
          <p:nvPr>
            <p:ph type="title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ru-RU" dirty="0" smtClean="0"/>
              <a:t>Логарифмы: формулы</a:t>
            </a:r>
            <a:endParaRPr lang="ru-RU" dirty="0"/>
          </a:p>
        </p:txBody>
      </p:sp>
      <p:pic>
        <p:nvPicPr>
          <p:cNvPr id="1026" name="Picture 2" descr="ÐÐ°ÑÑÐ¸Ð½ÐºÐ¸ Ð¿Ð¾ Ð·Ð°Ð¿ÑÐ¾ÑÑ ÑÐ¾ÑÐ¼ÑÐ»Ñ Ð»Ð¾Ð³Ð°ÑÐ¸ÑÐ¼Ð¾Ð² Ð¼Ð¾Ð´ÑÐ»Ð¸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2091" y="1628800"/>
            <a:ext cx="5328592" cy="5085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ttp://free-math.ru/school/spravka/005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072" t="-719" r="34185" b="84931"/>
          <a:stretch/>
        </p:blipFill>
        <p:spPr bwMode="auto">
          <a:xfrm>
            <a:off x="307975" y="894518"/>
            <a:ext cx="4624065" cy="48723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3" name="Прямоугольник 2"/>
          <p:cNvSpPr/>
          <p:nvPr/>
        </p:nvSpPr>
        <p:spPr>
          <a:xfrm>
            <a:off x="6444208" y="877583"/>
            <a:ext cx="1224136" cy="60254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  <a:r>
              <a:rPr lang="en-US" dirty="0" smtClean="0"/>
              <a:t>&gt;0</a:t>
            </a:r>
            <a:endParaRPr lang="ru-RU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" name="Рукописные данные 1"/>
              <p14:cNvContentPartPr/>
              <p14:nvPr/>
            </p14:nvContentPartPr>
            <p14:xfrm>
              <a:off x="3232800" y="1509120"/>
              <a:ext cx="4679280" cy="3295440"/>
            </p14:xfrm>
          </p:contentPart>
        </mc:Choice>
        <mc:Fallback xmlns="">
          <p:pic>
            <p:nvPicPr>
              <p:cNvPr id="2" name="Рукописные данные 1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223440" y="1499760"/>
                <a:ext cx="4698000" cy="331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7" name="Рукописные данные 6"/>
              <p14:cNvContentPartPr/>
              <p14:nvPr/>
            </p14:nvContentPartPr>
            <p14:xfrm>
              <a:off x="3152160" y="839520"/>
              <a:ext cx="4572360" cy="4000680"/>
            </p14:xfrm>
          </p:contentPart>
        </mc:Choice>
        <mc:Fallback>
          <p:pic>
            <p:nvPicPr>
              <p:cNvPr id="7" name="Рукописные данные 6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142800" y="830160"/>
                <a:ext cx="4591080" cy="4019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09522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888A8-8D59-443D-8921-06489A07DE1C}" type="slidenum">
              <a:rPr lang="ru-RU" smtClean="0"/>
              <a:t>47</a:t>
            </a:fld>
            <a:endParaRPr lang="ru-RU"/>
          </a:p>
        </p:txBody>
      </p:sp>
      <p:pic>
        <p:nvPicPr>
          <p:cNvPr id="7170" name="Picture 2" descr="ÐÐ°ÑÑÐ¸Ð½ÐºÐ¸ Ð¿Ð¾ Ð·Ð°Ð¿ÑÐ¾ÑÑ Ð»Ð¾Ð³Ð°ÑÐ¸ÑÐ¼Ñ Ð¿ÑÐµÐ·ÐµÐ½ÑÐ°ÑÐ¸Ñ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34" t="17442" r="10499"/>
          <a:stretch/>
        </p:blipFill>
        <p:spPr bwMode="auto">
          <a:xfrm>
            <a:off x="251520" y="2564904"/>
            <a:ext cx="4392488" cy="3836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ÐÐ°ÑÑÐ¸Ð½ÐºÐ¸ Ð¿Ð¾ Ð·Ð°Ð¿ÑÐ¾ÑÑ ÑÐ¾ÑÐ¼ÑÐ»Ñ Ð»Ð¾Ð³Ð°ÑÐ¸ÑÐ¼Ð¾Ð² Ð¼Ð¾Ð´ÑÐ»Ð¸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476672"/>
            <a:ext cx="3744416" cy="4680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Рукописные данные 2"/>
              <p14:cNvContentPartPr/>
              <p14:nvPr/>
            </p14:nvContentPartPr>
            <p14:xfrm>
              <a:off x="116280" y="2205720"/>
              <a:ext cx="3000600" cy="4643640"/>
            </p14:xfrm>
          </p:contentPart>
        </mc:Choice>
        <mc:Fallback>
          <p:pic>
            <p:nvPicPr>
              <p:cNvPr id="3" name="Рукописные данные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6920" y="2196360"/>
                <a:ext cx="3019320" cy="4662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17277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Решить уравнение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888A8-8D59-443D-8921-06489A07DE1C}" type="slidenum">
              <a:rPr lang="ru-RU" smtClean="0"/>
              <a:t>48</a:t>
            </a:fld>
            <a:endParaRPr lang="ru-RU"/>
          </a:p>
        </p:txBody>
      </p:sp>
      <p:pic>
        <p:nvPicPr>
          <p:cNvPr id="1433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biLevel thresh="7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628800"/>
            <a:ext cx="991852" cy="5040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37775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Решить уравнение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888A8-8D59-443D-8921-06489A07DE1C}" type="slidenum">
              <a:rPr lang="ru-RU" smtClean="0"/>
              <a:t>49</a:t>
            </a:fld>
            <a:endParaRPr lang="ru-RU"/>
          </a:p>
        </p:txBody>
      </p:sp>
      <p:pic>
        <p:nvPicPr>
          <p:cNvPr id="1433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biLevel thresh="7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628800"/>
            <a:ext cx="991852" cy="5040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4">
            <a:biLevel thresh="7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420888"/>
            <a:ext cx="5968243" cy="23741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3" name="Рукописные данные 2"/>
              <p14:cNvContentPartPr/>
              <p14:nvPr/>
            </p14:nvContentPartPr>
            <p14:xfrm>
              <a:off x="1044720" y="3044880"/>
              <a:ext cx="1339920" cy="634680"/>
            </p14:xfrm>
          </p:contentPart>
        </mc:Choice>
        <mc:Fallback>
          <p:pic>
            <p:nvPicPr>
              <p:cNvPr id="3" name="Рукописные данные 2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35360" y="3035520"/>
                <a:ext cx="1358640" cy="653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42403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err="1" smtClean="0"/>
              <a:t>Вебинары</a:t>
            </a:r>
            <a:r>
              <a:rPr lang="ru-RU" dirty="0" smtClean="0"/>
              <a:t> ориентированы на начинающих.</a:t>
            </a:r>
          </a:p>
          <a:p>
            <a:r>
              <a:rPr lang="ru-RU" dirty="0" smtClean="0"/>
              <a:t>Пригодятся блокнот, ручка. (Материал усвоится лучше, если решать задачи вместе).</a:t>
            </a:r>
          </a:p>
          <a:p>
            <a:r>
              <a:rPr lang="ru-RU" dirty="0"/>
              <a:t>Е</a:t>
            </a:r>
            <a:r>
              <a:rPr lang="ru-RU" dirty="0" smtClean="0"/>
              <a:t>сли есть вопросы – задавайте!!!</a:t>
            </a:r>
          </a:p>
          <a:p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0D7FC-24DC-4FEF-814A-079257ED9F9E}" type="slidenum">
              <a:rPr lang="ru-RU" smtClean="0"/>
              <a:t>5</a:t>
            </a:fld>
            <a:endParaRPr lang="ru-RU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18507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Решить уравнение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888A8-8D59-443D-8921-06489A07DE1C}" type="slidenum">
              <a:rPr lang="ru-RU" smtClean="0"/>
              <a:t>50</a:t>
            </a:fld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Объект 5"/>
              <p:cNvSpPr txBox="1">
                <a:spLocks noGrp="1"/>
              </p:cNvSpPr>
              <p:nvPr>
                <p:ph idx="1"/>
              </p:nvPr>
            </p:nvSpPr>
            <p:spPr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i="1" smtClean="0">
                            <a:latin typeface="Cambria Math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i="0" smtClean="0">
                                <a:latin typeface="Cambria Math"/>
                              </a:rPr>
                              <m:t>log</m:t>
                            </m:r>
                          </m:e>
                          <m:sub>
                            <m:r>
                              <a:rPr lang="ru-RU" b="0" i="1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fName>
                      <m:e>
                        <m:d>
                          <m:dPr>
                            <m:ctrlPr>
                              <a:rPr lang="ru-RU" b="0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−7</m:t>
                            </m:r>
                          </m:e>
                        </m:d>
                        <m:r>
                          <a:rPr lang="en-US" b="0" i="1" smtClean="0">
                            <a:latin typeface="Cambria Math"/>
                          </a:rPr>
                          <m:t>=5</m:t>
                        </m:r>
                      </m:e>
                    </m:func>
                  </m:oMath>
                </a14:m>
                <a:endParaRPr lang="ru-RU" dirty="0"/>
              </a:p>
            </p:txBody>
          </p:sp>
        </mc:Choice>
        <mc:Fallback xmlns="">
          <p:sp>
            <p:nvSpPr>
              <p:cNvPr id="6" name="Объект 5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Рукописные данные 4"/>
              <p14:cNvContentPartPr/>
              <p14:nvPr/>
            </p14:nvContentPartPr>
            <p14:xfrm>
              <a:off x="982440" y="1357200"/>
              <a:ext cx="5170680" cy="5492160"/>
            </p14:xfrm>
          </p:contentPart>
        </mc:Choice>
        <mc:Fallback>
          <p:pic>
            <p:nvPicPr>
              <p:cNvPr id="5" name="Рукописные данные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73080" y="1347840"/>
                <a:ext cx="5189400" cy="5510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57980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Решить неравенство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888A8-8D59-443D-8921-06489A07DE1C}" type="slidenum">
              <a:rPr lang="ru-RU" smtClean="0"/>
              <a:t>51</a:t>
            </a:fld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467544" y="1484784"/>
                <a:ext cx="345638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atin typeface="Cambria Math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ru-RU" b="0" i="1" smtClean="0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d>
                            <m:dPr>
                              <m:ctrlPr>
                                <a:rPr lang="ru-RU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−7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/>
                            </a:rPr>
                            <m:t>&lt;5</m:t>
                          </m:r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44" y="1484784"/>
                <a:ext cx="3456384" cy="369332"/>
              </a:xfrm>
              <a:prstGeom prst="rect">
                <a:avLst/>
              </a:prstGeom>
              <a:blipFill rotWithShape="1">
                <a:blip r:embed="rId2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/>
              <p:cNvSpPr txBox="1"/>
              <p:nvPr/>
            </p:nvSpPr>
            <p:spPr>
              <a:xfrm>
                <a:off x="473011" y="3429000"/>
                <a:ext cx="3456384" cy="3942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atin typeface="Cambria Math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ru-RU" b="0" i="1" smtClean="0">
                                  <a:latin typeface="Cambria Math"/>
                                </a:rPr>
                                <m:t>1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/</m:t>
                              </m:r>
                              <m:r>
                                <a:rPr lang="ru-RU" b="0" i="1" smtClean="0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d>
                            <m:dPr>
                              <m:ctrlPr>
                                <a:rPr lang="ru-RU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−7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/>
                            </a:rPr>
                            <m:t>&lt;5</m:t>
                          </m:r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011" y="3429000"/>
                <a:ext cx="3456384" cy="394210"/>
              </a:xfrm>
              <a:prstGeom prst="rect">
                <a:avLst/>
              </a:prstGeom>
              <a:blipFill rotWithShape="1">
                <a:blip r:embed="rId3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8" name="Рукописные данные 7"/>
              <p14:cNvContentPartPr/>
              <p14:nvPr/>
            </p14:nvContentPartPr>
            <p14:xfrm>
              <a:off x="151920" y="1384200"/>
              <a:ext cx="7599600" cy="5465160"/>
            </p14:xfrm>
          </p:contentPart>
        </mc:Choice>
        <mc:Fallback>
          <p:pic>
            <p:nvPicPr>
              <p:cNvPr id="8" name="Рукописные данные 7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2560" y="1374840"/>
                <a:ext cx="7618320" cy="5483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93131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Решить уравнение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888A8-8D59-443D-8921-06489A07DE1C}" type="slidenum">
              <a:rPr lang="ru-RU" smtClean="0"/>
              <a:t>52</a:t>
            </a:fld>
            <a:endParaRPr lang="ru-RU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biLevel thresh="7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5058" y="1556792"/>
            <a:ext cx="2736304" cy="11666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50703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888A8-8D59-443D-8921-06489A07DE1C}" type="slidenum">
              <a:rPr lang="ru-RU" smtClean="0"/>
              <a:t>53</a:t>
            </a:fld>
            <a:endParaRPr lang="ru-RU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biLevel thresh="7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260648"/>
            <a:ext cx="2592288" cy="11052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3" y="1628801"/>
            <a:ext cx="5688631" cy="4392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" name="Рукописные данные 2"/>
              <p14:cNvContentPartPr/>
              <p14:nvPr/>
            </p14:nvContentPartPr>
            <p14:xfrm>
              <a:off x="3277440" y="4563000"/>
              <a:ext cx="2366640" cy="1536480"/>
            </p14:xfrm>
          </p:contentPart>
        </mc:Choice>
        <mc:Fallback xmlns="">
          <p:pic>
            <p:nvPicPr>
              <p:cNvPr id="3" name="Рукописные данные 2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268080" y="4553640"/>
                <a:ext cx="2385360" cy="155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5" name="Рукописные данные 4"/>
              <p14:cNvContentPartPr/>
              <p14:nvPr/>
            </p14:nvContentPartPr>
            <p14:xfrm>
              <a:off x="696600" y="1053720"/>
              <a:ext cx="7536960" cy="5626080"/>
            </p14:xfrm>
          </p:contentPart>
        </mc:Choice>
        <mc:Fallback>
          <p:pic>
            <p:nvPicPr>
              <p:cNvPr id="5" name="Рукописные данные 4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87240" y="1044360"/>
                <a:ext cx="7555680" cy="5644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15804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888A8-8D59-443D-8921-06489A07DE1C}" type="slidenum">
              <a:rPr lang="ru-RU" smtClean="0"/>
              <a:t>54</a:t>
            </a:fld>
            <a:endParaRPr lang="ru-RU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641376"/>
            <a:ext cx="4221416" cy="35562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Рукописные данные 4"/>
              <p14:cNvContentPartPr/>
              <p14:nvPr/>
            </p14:nvContentPartPr>
            <p14:xfrm>
              <a:off x="7581600" y="3929040"/>
              <a:ext cx="360" cy="360"/>
            </p14:xfrm>
          </p:contentPart>
        </mc:Choice>
        <mc:Fallback xmlns="">
          <p:pic>
            <p:nvPicPr>
              <p:cNvPr id="5" name="Рукописные данные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572240" y="3919680"/>
                <a:ext cx="19080" cy="1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6" name="Рукописные данные 5"/>
              <p14:cNvContentPartPr/>
              <p14:nvPr/>
            </p14:nvContentPartPr>
            <p14:xfrm>
              <a:off x="884160" y="5196960"/>
              <a:ext cx="1054080" cy="1295280"/>
            </p14:xfrm>
          </p:contentPart>
        </mc:Choice>
        <mc:Fallback>
          <p:pic>
            <p:nvPicPr>
              <p:cNvPr id="6" name="Рукописные данные 5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74800" y="5187600"/>
                <a:ext cx="1072800" cy="1314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05501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Область допустимых значений (ОДЗ)</a:t>
            </a:r>
          </a:p>
          <a:p>
            <a:r>
              <a:rPr lang="ru-RU" dirty="0" smtClean="0"/>
              <a:t>Замена переменной (как приём для решения уравнений)</a:t>
            </a:r>
          </a:p>
          <a:p>
            <a:r>
              <a:rPr lang="ru-RU" dirty="0" smtClean="0"/>
              <a:t>Дроби</a:t>
            </a:r>
          </a:p>
          <a:p>
            <a:r>
              <a:rPr lang="ru-RU" dirty="0" smtClean="0"/>
              <a:t>Проценты</a:t>
            </a:r>
          </a:p>
          <a:p>
            <a:r>
              <a:rPr lang="ru-RU" dirty="0" smtClean="0"/>
              <a:t>Логарифмы</a:t>
            </a:r>
          </a:p>
          <a:p>
            <a:pPr marL="109728" indent="0">
              <a:buNone/>
            </a:pPr>
            <a:r>
              <a:rPr lang="ru-RU" dirty="0" smtClean="0"/>
              <a:t>…</a:t>
            </a:r>
          </a:p>
          <a:p>
            <a:pPr marL="109728" indent="0">
              <a:buNone/>
            </a:pP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0D7FC-24DC-4FEF-814A-079257ED9F9E}" type="slidenum">
              <a:rPr lang="ru-RU" smtClean="0"/>
              <a:t>55</a:t>
            </a:fld>
            <a:endParaRPr lang="ru-RU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Понятия</a:t>
            </a:r>
            <a:endParaRPr lang="ru-RU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Рукописные данные 4"/>
              <p14:cNvContentPartPr/>
              <p14:nvPr/>
            </p14:nvContentPartPr>
            <p14:xfrm>
              <a:off x="2893320" y="6813360"/>
              <a:ext cx="360" cy="360"/>
            </p14:xfrm>
          </p:contentPart>
        </mc:Choice>
        <mc:Fallback>
          <p:pic>
            <p:nvPicPr>
              <p:cNvPr id="5" name="Рукописные данные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883960" y="6804000"/>
                <a:ext cx="19080" cy="1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94236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0D7FC-24DC-4FEF-814A-079257ED9F9E}" type="slidenum">
              <a:rPr lang="ru-RU" smtClean="0"/>
              <a:t>56</a:t>
            </a:fld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11560" y="2636912"/>
            <a:ext cx="8229600" cy="1143000"/>
          </a:xfrm>
        </p:spPr>
        <p:txBody>
          <a:bodyPr/>
          <a:lstStyle/>
          <a:p>
            <a:pPr algn="ctr"/>
            <a:r>
              <a:rPr lang="ru-RU" dirty="0" smtClean="0"/>
              <a:t>Спасибо за внимание!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41235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 smtClean="0"/>
              <a:t>1 – нет математической подготовки;</a:t>
            </a:r>
          </a:p>
          <a:p>
            <a:pPr marL="0" indent="0">
              <a:buNone/>
            </a:pPr>
            <a:r>
              <a:rPr lang="ru-RU" dirty="0" smtClean="0"/>
              <a:t>2 – изучали высшую математику;</a:t>
            </a:r>
          </a:p>
          <a:p>
            <a:pPr marL="0" indent="0">
              <a:buNone/>
            </a:pPr>
            <a:r>
              <a:rPr lang="ru-RU" dirty="0" smtClean="0"/>
              <a:t>3 – ваша работа связана с математикой, </a:t>
            </a:r>
            <a:r>
              <a:rPr lang="ru-RU" dirty="0" err="1" smtClean="0"/>
              <a:t>матем</a:t>
            </a:r>
            <a:r>
              <a:rPr lang="ru-RU" dirty="0" smtClean="0"/>
              <a:t>. ВУЗ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 smtClean="0"/>
              <a:t>Пожалуйста, напишите цифру в чат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84C68-19E5-4BE3-AD5F-F71519F64A6D}" type="slidenum">
              <a:rPr lang="ru-RU" smtClean="0"/>
              <a:t>6</a:t>
            </a:fld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Знакомство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17369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dirty="0" smtClean="0"/>
              <a:t>0. Организационные моменты; полезные ресурсы.</a:t>
            </a:r>
          </a:p>
          <a:p>
            <a:pPr marL="0" indent="0">
              <a:buNone/>
            </a:pPr>
            <a:r>
              <a:rPr lang="ru-RU" dirty="0" smtClean="0"/>
              <a:t>1</a:t>
            </a:r>
            <a:r>
              <a:rPr lang="ru-RU" dirty="0"/>
              <a:t>. Сложение, вычитание, </a:t>
            </a:r>
            <a:r>
              <a:rPr lang="ru-RU" dirty="0" smtClean="0"/>
              <a:t>транспонирование </a:t>
            </a:r>
            <a:r>
              <a:rPr lang="ru-RU" dirty="0"/>
              <a:t>матриц.</a:t>
            </a:r>
          </a:p>
          <a:p>
            <a:pPr marL="0" lvl="0" indent="0">
              <a:buNone/>
            </a:pPr>
            <a:r>
              <a:rPr lang="ru-RU" sz="1300" dirty="0"/>
              <a:t>Источник - </a:t>
            </a:r>
            <a:r>
              <a:rPr lang="en-US" sz="1300" dirty="0">
                <a:hlinkClick r:id="rId2"/>
              </a:rPr>
              <a:t>http://window.edu.ru/resource/565/75565/files/alg2.pdf</a:t>
            </a:r>
            <a:endParaRPr lang="ru-RU" sz="1300" dirty="0"/>
          </a:p>
          <a:p>
            <a:pPr marL="0" indent="0">
              <a:buNone/>
            </a:pPr>
            <a:r>
              <a:rPr lang="ru-RU" dirty="0"/>
              <a:t>2. Решение </a:t>
            </a:r>
            <a:endParaRPr lang="ru-RU" dirty="0" smtClean="0"/>
          </a:p>
          <a:p>
            <a:pPr marL="0" indent="0">
              <a:buNone/>
            </a:pPr>
            <a:r>
              <a:rPr lang="ru-RU" dirty="0"/>
              <a:t>а</a:t>
            </a:r>
            <a:r>
              <a:rPr lang="ru-RU" dirty="0" smtClean="0"/>
              <a:t>) уравнений</a:t>
            </a:r>
            <a:r>
              <a:rPr lang="ru-RU" dirty="0"/>
              <a:t>; </a:t>
            </a:r>
            <a:endParaRPr lang="ru-RU" dirty="0" smtClean="0"/>
          </a:p>
          <a:p>
            <a:pPr marL="0" indent="0">
              <a:buNone/>
            </a:pPr>
            <a:r>
              <a:rPr lang="ru-RU" dirty="0"/>
              <a:t>б</a:t>
            </a:r>
            <a:r>
              <a:rPr lang="ru-RU" dirty="0" smtClean="0"/>
              <a:t>) систем </a:t>
            </a:r>
            <a:r>
              <a:rPr lang="ru-RU" dirty="0"/>
              <a:t>уравнений; </a:t>
            </a:r>
            <a:endParaRPr lang="ru-RU" dirty="0" smtClean="0"/>
          </a:p>
          <a:p>
            <a:pPr marL="0" indent="0">
              <a:buNone/>
            </a:pPr>
            <a:r>
              <a:rPr lang="ru-RU" dirty="0"/>
              <a:t>в</a:t>
            </a:r>
            <a:r>
              <a:rPr lang="ru-RU" dirty="0" smtClean="0"/>
              <a:t>) задач</a:t>
            </a:r>
            <a:r>
              <a:rPr lang="ru-RU" dirty="0"/>
              <a:t>. </a:t>
            </a:r>
          </a:p>
          <a:p>
            <a:pPr marL="0" indent="0">
              <a:buNone/>
            </a:pPr>
            <a:r>
              <a:rPr lang="ru-RU" sz="1300" dirty="0"/>
              <a:t>*Источник – «Сборник задач по математике» </a:t>
            </a:r>
            <a:r>
              <a:rPr lang="ru-RU" sz="1300" dirty="0" err="1" smtClean="0"/>
              <a:t>Сканави</a:t>
            </a:r>
            <a:endParaRPr lang="ru-RU" sz="1300" dirty="0"/>
          </a:p>
          <a:p>
            <a:pPr marL="0" indent="0">
              <a:buNone/>
            </a:pPr>
            <a:r>
              <a:rPr lang="ru-RU" dirty="0" smtClean="0"/>
              <a:t>3. Логарифмы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0D7FC-24DC-4FEF-814A-079257ED9F9E}" type="slidenum">
              <a:rPr lang="ru-RU" smtClean="0"/>
              <a:t>7</a:t>
            </a:fld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П</a:t>
            </a:r>
            <a:r>
              <a:rPr lang="ru-RU" dirty="0" smtClean="0"/>
              <a:t>лан </a:t>
            </a:r>
            <a:r>
              <a:rPr lang="ru-RU" dirty="0" err="1" smtClean="0"/>
              <a:t>вебинара</a:t>
            </a:r>
            <a:r>
              <a:rPr lang="ru-RU" dirty="0" smtClean="0"/>
              <a:t/>
            </a:r>
            <a:br>
              <a:rPr lang="ru-RU" dirty="0" smtClean="0"/>
            </a:br>
            <a:r>
              <a:rPr lang="ru-RU" dirty="0" smtClean="0"/>
              <a:t>1-я часть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81114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109728" indent="0">
              <a:buNone/>
            </a:pPr>
            <a:endParaRPr lang="ru-RU" dirty="0" smtClean="0"/>
          </a:p>
          <a:p>
            <a:r>
              <a:rPr lang="ru-RU" dirty="0"/>
              <a:t>На </a:t>
            </a:r>
            <a:r>
              <a:rPr lang="ru-RU" dirty="0" smtClean="0"/>
              <a:t>каждое ДЗ </a:t>
            </a:r>
            <a:r>
              <a:rPr lang="ru-RU" dirty="0"/>
              <a:t>есть 1 </a:t>
            </a:r>
            <a:r>
              <a:rPr lang="ru-RU" dirty="0" smtClean="0"/>
              <a:t>неделя. ДЗ№</a:t>
            </a:r>
            <a:r>
              <a:rPr lang="en-US" dirty="0" err="1" smtClean="0"/>
              <a:t>i</a:t>
            </a:r>
            <a:r>
              <a:rPr lang="ru-RU" dirty="0" smtClean="0"/>
              <a:t> можно прикрепить к занятию </a:t>
            </a:r>
            <a:r>
              <a:rPr lang="en-US" dirty="0"/>
              <a:t>i</a:t>
            </a:r>
            <a:r>
              <a:rPr lang="en-US" dirty="0" smtClean="0"/>
              <a:t> </a:t>
            </a:r>
            <a:r>
              <a:rPr lang="ru-RU" dirty="0" smtClean="0"/>
              <a:t>или (</a:t>
            </a:r>
            <a:r>
              <a:rPr lang="en-US" dirty="0"/>
              <a:t>i</a:t>
            </a:r>
            <a:r>
              <a:rPr lang="en-US" smtClean="0"/>
              <a:t>+1</a:t>
            </a:r>
            <a:r>
              <a:rPr lang="en-US" dirty="0" smtClean="0"/>
              <a:t>).</a:t>
            </a:r>
            <a:r>
              <a:rPr lang="ru-RU" dirty="0" smtClean="0"/>
              <a:t> </a:t>
            </a:r>
            <a:endParaRPr lang="ru-RU" dirty="0"/>
          </a:p>
          <a:p>
            <a:r>
              <a:rPr lang="ru-RU" dirty="0" smtClean="0"/>
              <a:t>«На листочках» – можно просто фотографировать, чтобы не тратить своё время;</a:t>
            </a:r>
          </a:p>
          <a:p>
            <a:r>
              <a:rPr lang="ru-RU" dirty="0" smtClean="0"/>
              <a:t>Желательно всё прикреплять в </a:t>
            </a:r>
            <a:r>
              <a:rPr lang="en-US" dirty="0" err="1" smtClean="0"/>
              <a:t>github</a:t>
            </a:r>
            <a:r>
              <a:rPr lang="ru-RU" dirty="0" smtClean="0"/>
              <a:t> (</a:t>
            </a:r>
            <a:r>
              <a:rPr lang="ru-RU" dirty="0"/>
              <a:t>или другой сервис с возможностью онлайн-просмотра)</a:t>
            </a:r>
            <a:r>
              <a:rPr lang="en-US" dirty="0" smtClean="0"/>
              <a:t>, </a:t>
            </a:r>
            <a:r>
              <a:rPr lang="ru-RU" dirty="0" smtClean="0"/>
              <a:t>чтобы проверка шла быстрее.</a:t>
            </a:r>
          </a:p>
          <a:p>
            <a:r>
              <a:rPr lang="ru-RU" dirty="0"/>
              <a:t>Чтобы </a:t>
            </a:r>
            <a:r>
              <a:rPr lang="ru-RU" dirty="0" smtClean="0"/>
              <a:t>прикрепить </a:t>
            </a:r>
            <a:r>
              <a:rPr lang="ru-RU" dirty="0"/>
              <a:t>ДЗ после срока сдачи, нужно написать в техподдержку.</a:t>
            </a:r>
          </a:p>
          <a:p>
            <a:endParaRPr lang="ru-RU" dirty="0" smtClean="0"/>
          </a:p>
          <a:p>
            <a:endParaRPr lang="ru-RU" dirty="0" smtClean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0D7FC-24DC-4FEF-814A-079257ED9F9E}" type="slidenum">
              <a:rPr lang="ru-RU" smtClean="0"/>
              <a:t>8</a:t>
            </a:fld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Про ДЗ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57077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9728" indent="0">
              <a:buNone/>
            </a:pPr>
            <a:r>
              <a:rPr lang="ru-RU" dirty="0" smtClean="0"/>
              <a:t>1. Почему </a:t>
            </a:r>
            <a:r>
              <a:rPr lang="ru-RU" dirty="0"/>
              <a:t>при импорте из Юпитера код в </a:t>
            </a:r>
            <a:r>
              <a:rPr lang="ru-RU" dirty="0" err="1"/>
              <a:t>Pcharm</a:t>
            </a:r>
            <a:r>
              <a:rPr lang="ru-RU" dirty="0"/>
              <a:t> не работает? Нет совместимости? (выдает ошибку в строке </a:t>
            </a:r>
            <a:r>
              <a:rPr lang="ru-RU" dirty="0" err="1"/>
              <a:t>get_ipython</a:t>
            </a:r>
            <a:r>
              <a:rPr lang="ru-RU" dirty="0"/>
              <a:t>().</a:t>
            </a:r>
            <a:r>
              <a:rPr lang="ru-RU" dirty="0" err="1"/>
              <a:t>run_line_magic</a:t>
            </a:r>
            <a:r>
              <a:rPr lang="ru-RU" dirty="0"/>
              <a:t>('</a:t>
            </a:r>
            <a:r>
              <a:rPr lang="ru-RU" dirty="0" err="1"/>
              <a:t>matplotlib</a:t>
            </a:r>
            <a:r>
              <a:rPr lang="ru-RU" dirty="0"/>
              <a:t>', '</a:t>
            </a:r>
            <a:r>
              <a:rPr lang="ru-RU" dirty="0" err="1"/>
              <a:t>inline</a:t>
            </a:r>
            <a:r>
              <a:rPr lang="ru-RU" dirty="0"/>
              <a:t>'))</a:t>
            </a:r>
            <a:r>
              <a:rPr lang="ru-RU" dirty="0"/>
              <a:t/>
            </a:r>
            <a:br>
              <a:rPr lang="ru-RU" dirty="0"/>
            </a:br>
            <a:endParaRPr lang="ru-RU" dirty="0" smtClean="0"/>
          </a:p>
          <a:p>
            <a:pPr marL="109728" indent="0">
              <a:buNone/>
            </a:pPr>
            <a:r>
              <a:rPr lang="ru-RU" dirty="0" smtClean="0"/>
              <a:t>2</a:t>
            </a:r>
            <a:r>
              <a:rPr lang="ru-RU" dirty="0"/>
              <a:t>. Как правильно делиться кодом из Юпитера в </a:t>
            </a:r>
            <a:r>
              <a:rPr lang="ru-RU" dirty="0" err="1"/>
              <a:t>git</a:t>
            </a:r>
            <a:r>
              <a:rPr lang="ru-RU" dirty="0"/>
              <a:t>?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0D7FC-24DC-4FEF-814A-079257ED9F9E}" type="slidenum">
              <a:rPr lang="ru-RU" smtClean="0"/>
              <a:t>9</a:t>
            </a:fld>
            <a:endParaRPr lang="ru-RU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Помощь зала (можно потом). Вопросы.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07665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Открытая">
  <a:themeElements>
    <a:clrScheme name="Поток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Открытая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inorFont>
    </a:fontScheme>
    <a:fmtScheme name="Открытая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2974</TotalTime>
  <Words>1430</Words>
  <Application>Microsoft Office PowerPoint</Application>
  <PresentationFormat>Экран (4:3)</PresentationFormat>
  <Paragraphs>233</Paragraphs>
  <Slides>56</Slides>
  <Notes>2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56</vt:i4>
      </vt:variant>
    </vt:vector>
  </HeadingPairs>
  <TitlesOfParts>
    <vt:vector size="57" baseType="lpstr">
      <vt:lpstr>Открытая</vt:lpstr>
      <vt:lpstr>Вебинар-1 Элементарная алгебра (уравнения; неравенства; задачи; логарифмы)</vt:lpstr>
      <vt:lpstr>Мифы </vt:lpstr>
      <vt:lpstr>Задачи курса ВВМ</vt:lpstr>
      <vt:lpstr>И чтобы не</vt:lpstr>
      <vt:lpstr>Презентация PowerPoint</vt:lpstr>
      <vt:lpstr>Знакомство</vt:lpstr>
      <vt:lpstr>План вебинара 1-я часть</vt:lpstr>
      <vt:lpstr>Про ДЗ</vt:lpstr>
      <vt:lpstr>Помощь зала (можно потом). Вопросы.</vt:lpstr>
      <vt:lpstr>Помощь зала. Ошибка вида</vt:lpstr>
      <vt:lpstr>Полезные ресурсы (математика)</vt:lpstr>
      <vt:lpstr>Ориентир: https://mml-book.github.io/</vt:lpstr>
      <vt:lpstr>Презентация PowerPoint</vt:lpstr>
      <vt:lpstr>Вычислительная линейная алгебра</vt:lpstr>
      <vt:lpstr>Проблемы программных решений</vt:lpstr>
      <vt:lpstr>Презентация PowerPoint</vt:lpstr>
      <vt:lpstr>WolframAlpha https://www.wolframalpha.com/</vt:lpstr>
      <vt:lpstr>Задача 1 Источник: http://window.edu.ru/resource/565/75565/files/alg2.pdf</vt:lpstr>
      <vt:lpstr>Задача 1</vt:lpstr>
      <vt:lpstr>Презентация PowerPoint</vt:lpstr>
      <vt:lpstr>Задача 2</vt:lpstr>
      <vt:lpstr>Презентация PowerPoint</vt:lpstr>
      <vt:lpstr>Презентация PowerPoint</vt:lpstr>
      <vt:lpstr>Задача 3</vt:lpstr>
      <vt:lpstr>Задача 3</vt:lpstr>
      <vt:lpstr>Презентация PowerPoint</vt:lpstr>
      <vt:lpstr>Презентация PowerPoint</vt:lpstr>
      <vt:lpstr>Задача 4</vt:lpstr>
      <vt:lpstr>Презентация PowerPoint</vt:lpstr>
      <vt:lpstr>Презентация PowerPoint</vt:lpstr>
      <vt:lpstr>Презентация PowerPoint</vt:lpstr>
      <vt:lpstr>Задача 4.</vt:lpstr>
      <vt:lpstr>Задача 4.</vt:lpstr>
      <vt:lpstr>Презентация PowerPoint</vt:lpstr>
      <vt:lpstr>Презентация PowerPoint</vt:lpstr>
      <vt:lpstr>Задача 5. (дополнительная)</vt:lpstr>
      <vt:lpstr>Задача 5. (дополнительная)</vt:lpstr>
      <vt:lpstr>Задача 6</vt:lpstr>
      <vt:lpstr>Задача 6</vt:lpstr>
      <vt:lpstr>Задача 7</vt:lpstr>
      <vt:lpstr>Презентация PowerPoint</vt:lpstr>
      <vt:lpstr>Задача 8</vt:lpstr>
      <vt:lpstr>Презентация PowerPoint</vt:lpstr>
      <vt:lpstr>На заседании парламента в ходе дебатов каждый депутат плюнул 2 раза в своих коллег. После окончания заседания оказалось, что на каждом депутате ровно по одному плевку, а на спикере – 200. Сколько депутатов заседало. </vt:lpstr>
      <vt:lpstr>Бонусная задача</vt:lpstr>
      <vt:lpstr>Логарифмы: формулы</vt:lpstr>
      <vt:lpstr>Презентация PowerPoint</vt:lpstr>
      <vt:lpstr>Решить уравнение</vt:lpstr>
      <vt:lpstr>Решить уравнение</vt:lpstr>
      <vt:lpstr>Решить уравнение</vt:lpstr>
      <vt:lpstr>Решить неравенство</vt:lpstr>
      <vt:lpstr>Решить уравнение</vt:lpstr>
      <vt:lpstr>Презентация PowerPoint</vt:lpstr>
      <vt:lpstr>Презентация PowerPoint</vt:lpstr>
      <vt:lpstr>Понятия</vt:lpstr>
      <vt:lpstr>Спасибо за внимание!</vt:lpstr>
    </vt:vector>
  </TitlesOfParts>
  <Company>Krokoz™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Inna</dc:creator>
  <cp:lastModifiedBy>Inna</cp:lastModifiedBy>
  <cp:revision>136</cp:revision>
  <dcterms:created xsi:type="dcterms:W3CDTF">2019-04-15T07:14:48Z</dcterms:created>
  <dcterms:modified xsi:type="dcterms:W3CDTF">2019-10-17T18:52:13Z</dcterms:modified>
</cp:coreProperties>
</file>